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54"/>
  </p:notesMasterIdLst>
  <p:sldIdLst>
    <p:sldId id="270" r:id="rId5"/>
    <p:sldId id="308" r:id="rId6"/>
    <p:sldId id="310" r:id="rId7"/>
    <p:sldId id="256" r:id="rId8"/>
    <p:sldId id="271" r:id="rId9"/>
    <p:sldId id="273" r:id="rId10"/>
    <p:sldId id="329" r:id="rId11"/>
    <p:sldId id="272" r:id="rId12"/>
    <p:sldId id="274" r:id="rId13"/>
    <p:sldId id="275" r:id="rId14"/>
    <p:sldId id="311" r:id="rId15"/>
    <p:sldId id="280" r:id="rId16"/>
    <p:sldId id="281" r:id="rId17"/>
    <p:sldId id="282" r:id="rId18"/>
    <p:sldId id="283" r:id="rId19"/>
    <p:sldId id="284" r:id="rId20"/>
    <p:sldId id="286" r:id="rId21"/>
    <p:sldId id="323" r:id="rId22"/>
    <p:sldId id="324" r:id="rId23"/>
    <p:sldId id="325" r:id="rId24"/>
    <p:sldId id="326" r:id="rId25"/>
    <p:sldId id="327" r:id="rId26"/>
    <p:sldId id="277" r:id="rId27"/>
    <p:sldId id="278" r:id="rId28"/>
    <p:sldId id="279" r:id="rId29"/>
    <p:sldId id="285" r:id="rId30"/>
    <p:sldId id="287" r:id="rId31"/>
    <p:sldId id="296" r:id="rId32"/>
    <p:sldId id="297" r:id="rId33"/>
    <p:sldId id="298" r:id="rId34"/>
    <p:sldId id="312" r:id="rId35"/>
    <p:sldId id="299" r:id="rId36"/>
    <p:sldId id="300" r:id="rId37"/>
    <p:sldId id="315" r:id="rId38"/>
    <p:sldId id="314" r:id="rId39"/>
    <p:sldId id="318" r:id="rId40"/>
    <p:sldId id="320" r:id="rId41"/>
    <p:sldId id="319" r:id="rId42"/>
    <p:sldId id="328" r:id="rId43"/>
    <p:sldId id="321" r:id="rId44"/>
    <p:sldId id="322" r:id="rId45"/>
    <p:sldId id="305" r:id="rId46"/>
    <p:sldId id="304" r:id="rId47"/>
    <p:sldId id="306" r:id="rId48"/>
    <p:sldId id="302" r:id="rId49"/>
    <p:sldId id="316" r:id="rId50"/>
    <p:sldId id="289" r:id="rId51"/>
    <p:sldId id="295" r:id="rId52"/>
    <p:sldId id="330" r:id="rId53"/>
  </p:sldIdLst>
  <p:sldSz cx="9144000" cy="6858000" type="screen4x3"/>
  <p:notesSz cx="6858000" cy="9144000"/>
  <p:embeddedFontLst>
    <p:embeddedFont>
      <p:font typeface="Bahnschrift Condensed" panose="020B0502040204020203" pitchFamily="34" charset="0"/>
      <p:regular r:id="rId55"/>
      <p:bold r:id="rId56"/>
    </p:embeddedFont>
    <p:embeddedFont>
      <p:font typeface="Century Gothic" panose="020B0502020202020204" pitchFamily="34" charset="0"/>
      <p:regular r:id="rId57"/>
      <p:bold r:id="rId58"/>
      <p:italic r:id="rId59"/>
      <p:boldItalic r:id="rId60"/>
    </p:embeddedFont>
    <p:embeddedFont>
      <p:font typeface="HGP創英角ｺﾞｼｯｸUB" panose="020B0900000000000000" pitchFamily="50" charset="-128"/>
      <p:regular r:id="rId61"/>
    </p:embeddedFont>
    <p:embeddedFont>
      <p:font typeface="メイリオ" panose="020B0604030504040204" pitchFamily="50" charset="-128"/>
      <p:regular r:id="rId62"/>
      <p:bold r:id="rId63"/>
      <p:italic r:id="rId64"/>
      <p:boldItalic r:id="rId65"/>
    </p:embeddedFont>
    <p:embeddedFont>
      <p:font typeface="游ゴシック" panose="020B0400000000000000" pitchFamily="50" charset="-128"/>
      <p:regular r:id="rId66"/>
      <p:bold r:id="rId6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雄斗 増本" initials="雄斗" lastIdx="1" clrIdx="0">
    <p:extLst>
      <p:ext uri="{19B8F6BF-5375-455C-9EA6-DF929625EA0E}">
        <p15:presenceInfo xmlns:p15="http://schemas.microsoft.com/office/powerpoint/2012/main" userId="雄斗 増本"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F5597"/>
    <a:srgbClr val="B4C7E7"/>
    <a:srgbClr val="4472C4"/>
    <a:srgbClr val="3965B5"/>
    <a:srgbClr val="E9EBF5"/>
    <a:srgbClr val="CFD5EA"/>
    <a:srgbClr val="CC99FF"/>
    <a:srgbClr val="FF7C80"/>
    <a:srgbClr val="FFFF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8A67EF-D2EC-4FD6-A40D-5466BED9687D}" v="890" dt="2019-12-20T08:51:42.394"/>
    <p1510:client id="{EE9B2E8F-BB2E-447E-8CE5-49AD846F0CD0}" v="1348" dt="2019-12-20T06:10:45.358"/>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8" d="100"/>
          <a:sy n="98" d="100"/>
        </p:scale>
        <p:origin x="84" y="2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font" Target="fonts/font1.fntdata"/><Relationship Id="rId63" Type="http://schemas.openxmlformats.org/officeDocument/2006/relationships/font" Target="fonts/font9.fntdata"/><Relationship Id="rId68"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4.fntdata"/><Relationship Id="rId66" Type="http://schemas.openxmlformats.org/officeDocument/2006/relationships/font" Target="fonts/font12.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3.fntdata"/><Relationship Id="rId61" Type="http://schemas.openxmlformats.org/officeDocument/2006/relationships/font" Target="fonts/font7.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6.fntdata"/><Relationship Id="rId65" Type="http://schemas.openxmlformats.org/officeDocument/2006/relationships/font" Target="fonts/font11.fntdata"/><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2019/12/20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D233A8A-C14E-4B21-B228-4D1831F8ED91}" type="slidenum">
              <a:rPr kumimoji="1" lang="ja-JP" altLang="en-US" smtClean="0"/>
              <a:t>36</a:t>
            </a:fld>
            <a:endParaRPr kumimoji="1" lang="ja-JP" altLang="en-US"/>
          </a:p>
        </p:txBody>
      </p:sp>
    </p:spTree>
    <p:extLst>
      <p:ext uri="{BB962C8B-B14F-4D97-AF65-F5344CB8AC3E}">
        <p14:creationId xmlns:p14="http://schemas.microsoft.com/office/powerpoint/2010/main" val="66158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D233A8A-C14E-4B21-B228-4D1831F8ED91}" type="slidenum">
              <a:rPr kumimoji="1" lang="ja-JP" altLang="en-US" smtClean="0"/>
              <a:t>44</a:t>
            </a:fld>
            <a:endParaRPr kumimoji="1" lang="ja-JP" altLang="en-US"/>
          </a:p>
        </p:txBody>
      </p:sp>
    </p:spTree>
    <p:extLst>
      <p:ext uri="{BB962C8B-B14F-4D97-AF65-F5344CB8AC3E}">
        <p14:creationId xmlns:p14="http://schemas.microsoft.com/office/powerpoint/2010/main" val="3003572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8B1A4AD6-C6A9-4C5E-9788-5C2956ACA0A8}" type="datetime1">
              <a:rPr kumimoji="1" lang="ja-JP" altLang="en-US" smtClean="0"/>
              <a:t>2019/12/20</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0BE96CDE-FCEC-4058-B41A-998C8FCC4EBB}" type="datetime1">
              <a:rPr kumimoji="1" lang="ja-JP" altLang="en-US" smtClean="0"/>
              <a:t>2019/12/20</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656B13BB-D60E-4F0F-97CD-09689C5E4BBA}" type="datetime1">
              <a:rPr kumimoji="1" lang="ja-JP" altLang="en-US" smtClean="0"/>
              <a:t>2019/12/20</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1460AB36-C508-40AE-B247-FC9A50C8DBAB}" type="datetime1">
              <a:rPr kumimoji="1" lang="ja-JP" altLang="en-US" smtClean="0"/>
              <a:t>2019/12/20</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2019/12/20</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794118D1-0398-4067-9E1C-38DF593B8084}" type="datetime1">
              <a:rPr kumimoji="1" lang="ja-JP" altLang="en-US" smtClean="0"/>
              <a:t>2019/12/20</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BBFCC487-9278-492A-9780-752495BDFA7F}" type="datetime1">
              <a:rPr kumimoji="1" lang="ja-JP" altLang="en-US" smtClean="0"/>
              <a:t>2019/12/20</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EF5C08CC-CBF0-4394-86CE-A092A6A51B4B}" type="datetime1">
              <a:rPr kumimoji="1" lang="ja-JP" altLang="en-US" smtClean="0"/>
              <a:t>2019/12/20</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2019/12/20</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2019/12/20</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2019/12/20</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2019/12/20</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Bahnschrift Condensed"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Bahnschrift Condensed"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44.jpeg"/><Relationship Id="rId5" Type="http://schemas.openxmlformats.org/officeDocument/2006/relationships/image" Target="../media/image35.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44.jpeg"/><Relationship Id="rId5" Type="http://schemas.openxmlformats.org/officeDocument/2006/relationships/image" Target="../media/image35.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44.jpeg"/><Relationship Id="rId5" Type="http://schemas.openxmlformats.org/officeDocument/2006/relationships/image" Target="../media/image35.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44.jpeg"/><Relationship Id="rId5" Type="http://schemas.openxmlformats.org/officeDocument/2006/relationships/image" Target="../media/image35.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tiff"/><Relationship Id="rId1" Type="http://schemas.openxmlformats.org/officeDocument/2006/relationships/slideLayout" Target="../slideLayouts/slideLayout1.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4.jpe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44.jpeg"/><Relationship Id="rId5" Type="http://schemas.openxmlformats.org/officeDocument/2006/relationships/image" Target="../media/image35.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4.jpe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6.png"/><Relationship Id="rId18" Type="http://schemas.openxmlformats.org/officeDocument/2006/relationships/image" Target="../media/image9.png"/><Relationship Id="rId26" Type="http://schemas.openxmlformats.org/officeDocument/2006/relationships/slide" Target="slide24.xml"/><Relationship Id="rId3" Type="http://schemas.openxmlformats.org/officeDocument/2006/relationships/slide" Target="slide4.xml"/><Relationship Id="rId21" Type="http://schemas.openxmlformats.org/officeDocument/2006/relationships/slide" Target="slide16.xml"/><Relationship Id="rId7" Type="http://schemas.openxmlformats.org/officeDocument/2006/relationships/image" Target="../media/image3.png"/><Relationship Id="rId12" Type="http://schemas.openxmlformats.org/officeDocument/2006/relationships/slide" Target="slide23.xml"/><Relationship Id="rId17" Type="http://schemas.openxmlformats.org/officeDocument/2006/relationships/image" Target="../media/image8.png"/><Relationship Id="rId25" Type="http://schemas.openxmlformats.org/officeDocument/2006/relationships/image" Target="../media/image13.png"/><Relationship Id="rId33" Type="http://schemas.openxmlformats.org/officeDocument/2006/relationships/image" Target="../media/image19.jpg"/><Relationship Id="rId2" Type="http://schemas.openxmlformats.org/officeDocument/2006/relationships/image" Target="../media/image1.png"/><Relationship Id="rId16" Type="http://schemas.openxmlformats.org/officeDocument/2006/relationships/slide" Target="slide15.xml"/><Relationship Id="rId20" Type="http://schemas.openxmlformats.org/officeDocument/2006/relationships/image" Target="../media/image11.png"/><Relationship Id="rId29" Type="http://schemas.openxmlformats.org/officeDocument/2006/relationships/image" Target="../media/image15.jpg"/><Relationship Id="rId1" Type="http://schemas.openxmlformats.org/officeDocument/2006/relationships/slideLayout" Target="../slideLayouts/slideLayout1.xml"/><Relationship Id="rId6" Type="http://schemas.openxmlformats.org/officeDocument/2006/relationships/slide" Target="slide8.xml"/><Relationship Id="rId11" Type="http://schemas.openxmlformats.org/officeDocument/2006/relationships/slide" Target="slide14.xml"/><Relationship Id="rId24" Type="http://schemas.openxmlformats.org/officeDocument/2006/relationships/image" Target="../media/image12.png"/><Relationship Id="rId32" Type="http://schemas.openxmlformats.org/officeDocument/2006/relationships/image" Target="../media/image18.jpg"/><Relationship Id="rId5" Type="http://schemas.openxmlformats.org/officeDocument/2006/relationships/image" Target="../media/image2.png"/><Relationship Id="rId15" Type="http://schemas.openxmlformats.org/officeDocument/2006/relationships/image" Target="../media/image7.png"/><Relationship Id="rId23" Type="http://schemas.openxmlformats.org/officeDocument/2006/relationships/slide" Target="slide12.xml"/><Relationship Id="rId28" Type="http://schemas.openxmlformats.org/officeDocument/2006/relationships/image" Target="../media/image14.jpg"/><Relationship Id="rId10" Type="http://schemas.openxmlformats.org/officeDocument/2006/relationships/image" Target="../media/image5.png"/><Relationship Id="rId19" Type="http://schemas.openxmlformats.org/officeDocument/2006/relationships/image" Target="../media/image10.png"/><Relationship Id="rId31" Type="http://schemas.openxmlformats.org/officeDocument/2006/relationships/image" Target="../media/image17.jpg"/><Relationship Id="rId4" Type="http://schemas.openxmlformats.org/officeDocument/2006/relationships/slide" Target="slide9.xml"/><Relationship Id="rId9" Type="http://schemas.openxmlformats.org/officeDocument/2006/relationships/slide" Target="slide26.xml"/><Relationship Id="rId14" Type="http://schemas.openxmlformats.org/officeDocument/2006/relationships/slide" Target="slide10.xml"/><Relationship Id="rId22" Type="http://schemas.openxmlformats.org/officeDocument/2006/relationships/slide" Target="slide17.xml"/><Relationship Id="rId27" Type="http://schemas.openxmlformats.org/officeDocument/2006/relationships/slide" Target="slide25.xml"/><Relationship Id="rId30" Type="http://schemas.openxmlformats.org/officeDocument/2006/relationships/image" Target="../media/image16.jpg"/></Relationships>
</file>

<file path=ppt/slides/_rels/slide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tiff"/><Relationship Id="rId1" Type="http://schemas.openxmlformats.org/officeDocument/2006/relationships/slideLayout" Target="../slideLayouts/slideLayout1.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24.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50.svg"/><Relationship Id="rId5" Type="http://schemas.openxmlformats.org/officeDocument/2006/relationships/image" Target="../media/image42.png"/><Relationship Id="rId4" Type="http://schemas.openxmlformats.org/officeDocument/2006/relationships/image" Target="../media/image49.svg"/></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32.xml"/><Relationship Id="rId18" Type="http://schemas.openxmlformats.org/officeDocument/2006/relationships/image" Target="../media/image23.png"/><Relationship Id="rId26" Type="http://schemas.openxmlformats.org/officeDocument/2006/relationships/slide" Target="slide44.xml"/><Relationship Id="rId3" Type="http://schemas.openxmlformats.org/officeDocument/2006/relationships/image" Target="../media/image21.png"/><Relationship Id="rId21" Type="http://schemas.openxmlformats.org/officeDocument/2006/relationships/image" Target="../media/image26.png"/><Relationship Id="rId7" Type="http://schemas.openxmlformats.org/officeDocument/2006/relationships/slide" Target="slide27.xml"/><Relationship Id="rId12" Type="http://schemas.openxmlformats.org/officeDocument/2006/relationships/slide" Target="slide28.xml"/><Relationship Id="rId17" Type="http://schemas.openxmlformats.org/officeDocument/2006/relationships/image" Target="../media/image22.png"/><Relationship Id="rId25" Type="http://schemas.openxmlformats.org/officeDocument/2006/relationships/image" Target="../media/image29.png"/><Relationship Id="rId2" Type="http://schemas.openxmlformats.org/officeDocument/2006/relationships/image" Target="../media/image20.png"/><Relationship Id="rId16" Type="http://schemas.openxmlformats.org/officeDocument/2006/relationships/slide" Target="slide30.xml"/><Relationship Id="rId20"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slide" Target="slide4.xml"/><Relationship Id="rId11" Type="http://schemas.openxmlformats.org/officeDocument/2006/relationships/slide" Target="slide45.xml"/><Relationship Id="rId24" Type="http://schemas.openxmlformats.org/officeDocument/2006/relationships/image" Target="../media/image28.png"/><Relationship Id="rId5" Type="http://schemas.openxmlformats.org/officeDocument/2006/relationships/image" Target="../media/image1.png"/><Relationship Id="rId15" Type="http://schemas.openxmlformats.org/officeDocument/2006/relationships/slide" Target="slide29.xml"/><Relationship Id="rId23" Type="http://schemas.openxmlformats.org/officeDocument/2006/relationships/image" Target="../media/image27.png"/><Relationship Id="rId28" Type="http://schemas.openxmlformats.org/officeDocument/2006/relationships/image" Target="../media/image31.png"/><Relationship Id="rId10" Type="http://schemas.openxmlformats.org/officeDocument/2006/relationships/slide" Target="slide9.xml"/><Relationship Id="rId19" Type="http://schemas.openxmlformats.org/officeDocument/2006/relationships/image" Target="../media/image24.png"/><Relationship Id="rId4" Type="http://schemas.openxmlformats.org/officeDocument/2006/relationships/slide" Target="slide42.xml"/><Relationship Id="rId9" Type="http://schemas.openxmlformats.org/officeDocument/2006/relationships/slide" Target="slide26.xml"/><Relationship Id="rId14" Type="http://schemas.openxmlformats.org/officeDocument/2006/relationships/slide" Target="slide33.xml"/><Relationship Id="rId22" Type="http://schemas.openxmlformats.org/officeDocument/2006/relationships/slide" Target="slide43.xml"/><Relationship Id="rId27" Type="http://schemas.openxmlformats.org/officeDocument/2006/relationships/image" Target="../media/image30.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43.svg"/><Relationship Id="rId2"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51.png"/><Relationship Id="rId4" Type="http://schemas.openxmlformats.org/officeDocument/2006/relationships/image" Target="../media/image49.svg"/></Relationships>
</file>

<file path=ppt/slides/_rels/slide31.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tiff"/><Relationship Id="rId1" Type="http://schemas.openxmlformats.org/officeDocument/2006/relationships/slideLayout" Target="../slideLayouts/slideLayout1.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tiff"/><Relationship Id="rId1" Type="http://schemas.openxmlformats.org/officeDocument/2006/relationships/slideLayout" Target="../slideLayouts/slideLayout1.xml"/><Relationship Id="rId4" Type="http://schemas.openxmlformats.org/officeDocument/2006/relationships/image" Target="../media/image41.sv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tiff"/><Relationship Id="rId1" Type="http://schemas.openxmlformats.org/officeDocument/2006/relationships/slideLayout" Target="../slideLayouts/slideLayout1.xml"/><Relationship Id="rId4" Type="http://schemas.openxmlformats.org/officeDocument/2006/relationships/image" Target="../media/image41.sv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tiff"/><Relationship Id="rId1" Type="http://schemas.openxmlformats.org/officeDocument/2006/relationships/slideLayout" Target="../slideLayouts/slideLayout1.xml"/><Relationship Id="rId4" Type="http://schemas.openxmlformats.org/officeDocument/2006/relationships/image" Target="../media/image41.sv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55.png"/><Relationship Id="rId4" Type="http://schemas.openxmlformats.org/officeDocument/2006/relationships/image" Target="../media/image54.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5.png"/><Relationship Id="rId1" Type="http://schemas.openxmlformats.org/officeDocument/2006/relationships/slideLayout" Target="../slideLayouts/slideLayout1.xml"/><Relationship Id="rId4" Type="http://schemas.openxmlformats.org/officeDocument/2006/relationships/image" Target="../media/image54.svg"/></Relationships>
</file>

<file path=ppt/slides/_rels/slide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9.svg"/><Relationship Id="rId7" Type="http://schemas.openxmlformats.org/officeDocument/2006/relationships/image" Target="../media/image42.png"/><Relationship Id="rId2"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8.png"/><Relationship Id="rId2" Type="http://schemas.openxmlformats.org/officeDocument/2006/relationships/image" Target="../media/image33.jpe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tiff"/><Relationship Id="rId1" Type="http://schemas.openxmlformats.org/officeDocument/2006/relationships/slideLayout" Target="../slideLayouts/slideLayout1.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●更新履歴</a:t>
            </a:r>
          </a:p>
        </p:txBody>
      </p:sp>
      <p:graphicFrame>
        <p:nvGraphicFramePr>
          <p:cNvPr id="3" name="表 2">
            <a:extLst>
              <a:ext uri="{FF2B5EF4-FFF2-40B4-BE49-F238E27FC236}">
                <a16:creationId xmlns:a16="http://schemas.microsoft.com/office/drawing/2014/main" id="{0A2B0D0B-2D92-4BE1-9923-42307459ABFC}"/>
              </a:ext>
            </a:extLst>
          </p:cNvPr>
          <p:cNvGraphicFramePr>
            <a:graphicFrameLocks noGrp="1"/>
          </p:cNvGraphicFramePr>
          <p:nvPr>
            <p:extLst>
              <p:ext uri="{D42A27DB-BD31-4B8C-83A1-F6EECF244321}">
                <p14:modId xmlns:p14="http://schemas.microsoft.com/office/powerpoint/2010/main" val="2865034645"/>
              </p:ext>
            </p:extLst>
          </p:nvPr>
        </p:nvGraphicFramePr>
        <p:xfrm>
          <a:off x="659384" y="952119"/>
          <a:ext cx="6197600" cy="1349248"/>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2111592129"/>
                    </a:ext>
                  </a:extLst>
                </a:gridCol>
                <a:gridCol w="3327400">
                  <a:extLst>
                    <a:ext uri="{9D8B030D-6E8A-4147-A177-3AD203B41FA5}">
                      <a16:colId xmlns:a16="http://schemas.microsoft.com/office/drawing/2014/main" val="3252719778"/>
                    </a:ext>
                  </a:extLst>
                </a:gridCol>
                <a:gridCol w="2159000">
                  <a:extLst>
                    <a:ext uri="{9D8B030D-6E8A-4147-A177-3AD203B41FA5}">
                      <a16:colId xmlns:a16="http://schemas.microsoft.com/office/drawing/2014/main" val="2333052434"/>
                    </a:ext>
                  </a:extLst>
                </a:gridCol>
              </a:tblGrid>
              <a:tr h="221488">
                <a:tc>
                  <a:txBody>
                    <a:bodyPr/>
                    <a:lstStyle/>
                    <a:p>
                      <a:pPr marL="0" rtl="0" latinLnBrk="0">
                        <a:spcBef>
                          <a:spcPts val="0"/>
                        </a:spcBef>
                        <a:spcAft>
                          <a:spcPts val="0"/>
                        </a:spcAft>
                      </a:pPr>
                      <a:r>
                        <a:rPr kumimoji="1" lang="ja-JP" altLang="en-US" sz="800" kern="1200">
                          <a:effectLst/>
                        </a:rPr>
                        <a:t>更新日</a:t>
                      </a:r>
                      <a:endParaRPr lang="ja-JP"/>
                    </a:p>
                  </a:txBody>
                  <a:tcPr marL="0" marR="0" marT="0" marB="0" anchor="ctr"/>
                </a:tc>
                <a:tc>
                  <a:txBody>
                    <a:bodyPr/>
                    <a:lstStyle/>
                    <a:p>
                      <a:pPr marL="0" rtl="0" latinLnBrk="0">
                        <a:spcBef>
                          <a:spcPts val="0"/>
                        </a:spcBef>
                        <a:spcAft>
                          <a:spcPts val="0"/>
                        </a:spcAft>
                      </a:pPr>
                      <a:r>
                        <a:rPr kumimoji="1" lang="ja-JP" altLang="en-US" sz="800" kern="1200">
                          <a:effectLst/>
                        </a:rPr>
                        <a:t>主な内容</a:t>
                      </a:r>
                      <a:endParaRPr lang="ja-JP" altLang="en-US">
                        <a:effectLst/>
                      </a:endParaRPr>
                    </a:p>
                  </a:txBody>
                  <a:tcPr marL="0" marR="0" marT="0" marB="0" anchor="ctr"/>
                </a:tc>
                <a:tc>
                  <a:txBody>
                    <a:bodyPr/>
                    <a:lstStyle/>
                    <a:p>
                      <a:pPr marL="0" rtl="0" latinLnBrk="0">
                        <a:spcBef>
                          <a:spcPts val="0"/>
                        </a:spcBef>
                        <a:spcAft>
                          <a:spcPts val="0"/>
                        </a:spcAft>
                      </a:pPr>
                      <a:r>
                        <a:rPr kumimoji="1" lang="ja-JP" altLang="en-US" sz="800" kern="1200">
                          <a:effectLst/>
                        </a:rPr>
                        <a:t>備考</a:t>
                      </a:r>
                      <a:endParaRPr lang="ja-JP" altLang="en-US">
                        <a:effectLst/>
                      </a:endParaRPr>
                    </a:p>
                  </a:txBody>
                  <a:tcPr marL="0" marR="0" marT="0" marB="0" anchor="ctr"/>
                </a:tc>
                <a:extLst>
                  <a:ext uri="{0D108BD9-81ED-4DB2-BD59-A6C34878D82A}">
                    <a16:rowId xmlns:a16="http://schemas.microsoft.com/office/drawing/2014/main" val="273640212"/>
                  </a:ext>
                </a:extLst>
              </a:tr>
              <a:tr h="221487">
                <a:tc>
                  <a:txBody>
                    <a:bodyPr/>
                    <a:lstStyle/>
                    <a:p>
                      <a:pPr marL="0" lvl="0" indent="0">
                        <a:spcBef>
                          <a:spcPts val="0"/>
                        </a:spcBef>
                        <a:spcAft>
                          <a:spcPts val="0"/>
                        </a:spcAft>
                        <a:buNone/>
                      </a:pPr>
                      <a:r>
                        <a:rPr lang="en-US" altLang="ja-JP" sz="800">
                          <a:effectLst/>
                        </a:rPr>
                        <a:t>2019.12.17</a:t>
                      </a:r>
                    </a:p>
                  </a:txBody>
                  <a:tcPr marL="0" marR="0" marT="0" marB="0" anchor="ctr"/>
                </a:tc>
                <a:tc>
                  <a:txBody>
                    <a:bodyPr/>
                    <a:lstStyle/>
                    <a:p>
                      <a:pPr marL="0" lvl="0" indent="0" algn="l" defTabSz="914400">
                        <a:lnSpc>
                          <a:spcPct val="100000"/>
                        </a:lnSpc>
                        <a:spcBef>
                          <a:spcPts val="0"/>
                        </a:spcBef>
                        <a:spcAft>
                          <a:spcPts val="0"/>
                        </a:spcAft>
                        <a:buClrTx/>
                        <a:buSzTx/>
                        <a:buNone/>
                        <a:tabLst/>
                        <a:defRPr/>
                      </a:pPr>
                      <a:r>
                        <a:rPr lang="ja-JP" altLang="en-US" sz="800">
                          <a:effectLst/>
                        </a:rPr>
                        <a:t>各画面の上部タイトルを追記</a:t>
                      </a:r>
                    </a:p>
                  </a:txBody>
                  <a:tcPr marL="0" marR="0" marT="0" marB="0" anchor="ctr"/>
                </a:tc>
                <a:tc>
                  <a:txBody>
                    <a:bodyPr/>
                    <a:lstStyle/>
                    <a:p>
                      <a:pPr marL="0" lvl="0">
                        <a:spcBef>
                          <a:spcPts val="0"/>
                        </a:spcBef>
                        <a:spcAft>
                          <a:spcPts val="0"/>
                        </a:spcAft>
                        <a:buNone/>
                      </a:pPr>
                      <a:endParaRPr lang="ja-JP" altLang="en-US" dirty="0">
                        <a:effectLst/>
                      </a:endParaRPr>
                    </a:p>
                  </a:txBody>
                  <a:tcPr marL="0" marR="0" marT="0" marB="0" anchor="ctr"/>
                </a:tc>
                <a:extLst>
                  <a:ext uri="{0D108BD9-81ED-4DB2-BD59-A6C34878D82A}">
                    <a16:rowId xmlns:a16="http://schemas.microsoft.com/office/drawing/2014/main" val="2045566844"/>
                  </a:ext>
                </a:extLst>
              </a:tr>
              <a:tr h="221487">
                <a:tc>
                  <a:txBody>
                    <a:bodyPr/>
                    <a:lstStyle/>
                    <a:p>
                      <a:pPr marL="0" lvl="0" indent="0">
                        <a:spcBef>
                          <a:spcPts val="0"/>
                        </a:spcBef>
                        <a:spcAft>
                          <a:spcPts val="0"/>
                        </a:spcAft>
                        <a:buNone/>
                      </a:pPr>
                      <a:r>
                        <a:rPr lang="en-US" altLang="ja-JP" sz="800">
                          <a:effectLst/>
                        </a:rPr>
                        <a:t>2019.12.18</a:t>
                      </a:r>
                    </a:p>
                  </a:txBody>
                  <a:tcPr marL="0" marR="0" marT="0" marB="0" anchor="ctr"/>
                </a:tc>
                <a:tc>
                  <a:txBody>
                    <a:bodyPr/>
                    <a:lstStyle/>
                    <a:p>
                      <a:pPr marL="0" lvl="0" indent="0" algn="l" defTabSz="914400">
                        <a:lnSpc>
                          <a:spcPct val="100000"/>
                        </a:lnSpc>
                        <a:spcBef>
                          <a:spcPts val="0"/>
                        </a:spcBef>
                        <a:spcAft>
                          <a:spcPts val="0"/>
                        </a:spcAft>
                        <a:buClrTx/>
                        <a:buSzTx/>
                        <a:buNone/>
                        <a:tabLst/>
                        <a:defRPr/>
                      </a:pPr>
                      <a:r>
                        <a:rPr lang="ja-JP" altLang="en-US" sz="800">
                          <a:effectLst/>
                        </a:rPr>
                        <a:t>強化・進化時の素材選択数の表示を削除</a:t>
                      </a:r>
                    </a:p>
                    <a:p>
                      <a:pPr marL="0" lvl="0" indent="0" algn="l">
                        <a:lnSpc>
                          <a:spcPct val="100000"/>
                        </a:lnSpc>
                        <a:spcBef>
                          <a:spcPts val="0"/>
                        </a:spcBef>
                        <a:spcAft>
                          <a:spcPts val="0"/>
                        </a:spcAft>
                        <a:buNone/>
                      </a:pPr>
                      <a:r>
                        <a:rPr lang="ja-JP" altLang="en-US" sz="800">
                          <a:effectLst/>
                        </a:rPr>
                        <a:t>支援兵器タブの削除、伴い支援兵器TOPの削除</a:t>
                      </a:r>
                      <a:endParaRPr lang="en-US" altLang="ja-JP" sz="800">
                        <a:effectLst/>
                      </a:endParaRPr>
                    </a:p>
                    <a:p>
                      <a:pPr marL="0" lvl="0" indent="0" algn="l">
                        <a:lnSpc>
                          <a:spcPct val="100000"/>
                        </a:lnSpc>
                        <a:spcBef>
                          <a:spcPts val="0"/>
                        </a:spcBef>
                        <a:spcAft>
                          <a:spcPts val="0"/>
                        </a:spcAft>
                        <a:buNone/>
                      </a:pPr>
                      <a:r>
                        <a:rPr lang="ja-JP" altLang="en-US" sz="800">
                          <a:effectLst/>
                        </a:rPr>
                        <a:t>支援兵器一覧画面は、強化・開発画面に内包</a:t>
                      </a:r>
                      <a:endParaRPr lang="en-US" altLang="ja-JP" sz="800">
                        <a:effectLst/>
                      </a:endParaRPr>
                    </a:p>
                    <a:p>
                      <a:pPr marL="0" lvl="0" indent="0" algn="l">
                        <a:lnSpc>
                          <a:spcPct val="100000"/>
                        </a:lnSpc>
                        <a:spcBef>
                          <a:spcPts val="0"/>
                        </a:spcBef>
                        <a:spcAft>
                          <a:spcPts val="0"/>
                        </a:spcAft>
                        <a:buNone/>
                      </a:pPr>
                      <a:r>
                        <a:rPr lang="ja-JP" altLang="en-US" sz="800">
                          <a:effectLst/>
                        </a:rPr>
                        <a:t>分解仕様をショップ仕様から転記</a:t>
                      </a: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457354743"/>
                  </a:ext>
                </a:extLst>
              </a:tr>
              <a:tr h="221487">
                <a:tc>
                  <a:txBody>
                    <a:bodyPr/>
                    <a:lstStyle/>
                    <a:p>
                      <a:pPr marL="0" lvl="0" indent="0">
                        <a:spcBef>
                          <a:spcPts val="0"/>
                        </a:spcBef>
                        <a:spcAft>
                          <a:spcPts val="0"/>
                        </a:spcAft>
                        <a:buNone/>
                      </a:pPr>
                      <a:r>
                        <a:rPr lang="en-US" altLang="ja-JP" sz="800">
                          <a:effectLst/>
                        </a:rPr>
                        <a:t>2019.12.20</a:t>
                      </a:r>
                    </a:p>
                  </a:txBody>
                  <a:tcPr marL="0" marR="0" marT="0" marB="0" anchor="ctr"/>
                </a:tc>
                <a:tc>
                  <a:txBody>
                    <a:bodyPr/>
                    <a:lstStyle/>
                    <a:p>
                      <a:pPr marL="0" lvl="0" indent="0" algn="l">
                        <a:lnSpc>
                          <a:spcPct val="100000"/>
                        </a:lnSpc>
                        <a:spcBef>
                          <a:spcPts val="0"/>
                        </a:spcBef>
                        <a:spcAft>
                          <a:spcPts val="0"/>
                        </a:spcAft>
                        <a:buNone/>
                      </a:pPr>
                      <a:r>
                        <a:rPr lang="ja-JP" altLang="en-US" sz="800" dirty="0">
                          <a:effectLst/>
                        </a:rPr>
                        <a:t>結晶・パーツ詳細ウィンドウにそれぞれタイトルを追記</a:t>
                      </a:r>
                      <a:endParaRPr lang="en-US" altLang="ja-JP" sz="800" dirty="0">
                        <a:effectLst/>
                      </a:endParaRPr>
                    </a:p>
                    <a:p>
                      <a:pPr marL="0" lvl="0" indent="0" algn="l">
                        <a:lnSpc>
                          <a:spcPct val="100000"/>
                        </a:lnSpc>
                        <a:spcBef>
                          <a:spcPts val="0"/>
                        </a:spcBef>
                        <a:spcAft>
                          <a:spcPts val="0"/>
                        </a:spcAft>
                        <a:buNone/>
                      </a:pPr>
                      <a:r>
                        <a:rPr lang="ja-JP" altLang="en-US" sz="800" dirty="0">
                          <a:effectLst/>
                        </a:rPr>
                        <a:t>名前をそれぞれの絵の下に移動</a:t>
                      </a:r>
                      <a:endParaRPr lang="en-US" altLang="ja-JP" sz="800" dirty="0">
                        <a:effectLst/>
                      </a:endParaRPr>
                    </a:p>
                    <a:p>
                      <a:pPr marL="0" lvl="0" indent="0" algn="l">
                        <a:lnSpc>
                          <a:spcPct val="100000"/>
                        </a:lnSpc>
                        <a:spcBef>
                          <a:spcPts val="0"/>
                        </a:spcBef>
                        <a:spcAft>
                          <a:spcPts val="0"/>
                        </a:spcAft>
                        <a:buNone/>
                      </a:pPr>
                      <a:r>
                        <a:rPr lang="ja-JP" altLang="en-US" sz="800" dirty="0">
                          <a:effectLst/>
                        </a:rPr>
                        <a:t>武器詳細系の画面に結晶名を追記</a:t>
                      </a:r>
                      <a:endParaRPr lang="en-US" altLang="ja-JP" sz="800" dirty="0">
                        <a:effectLst/>
                      </a:endParaRPr>
                    </a:p>
                  </a:txBody>
                  <a:tcPr marL="0" marR="0" marT="0" marB="0" anchor="ctr"/>
                </a:tc>
                <a:tc>
                  <a:txBody>
                    <a:bodyPr/>
                    <a:lstStyle/>
                    <a:p>
                      <a:pPr marL="0" lvl="0">
                        <a:spcBef>
                          <a:spcPts val="0"/>
                        </a:spcBef>
                        <a:spcAft>
                          <a:spcPts val="0"/>
                        </a:spcAft>
                        <a:buNone/>
                      </a:pPr>
                      <a:endParaRPr lang="ja-JP" altLang="en-US" dirty="0">
                        <a:effectLst/>
                      </a:endParaRPr>
                    </a:p>
                  </a:txBody>
                  <a:tcPr marL="0" marR="0" marT="0" marB="0" anchor="ctr"/>
                </a:tc>
                <a:extLst>
                  <a:ext uri="{0D108BD9-81ED-4DB2-BD59-A6C34878D82A}">
                    <a16:rowId xmlns:a16="http://schemas.microsoft.com/office/drawing/2014/main" val="3022515650"/>
                  </a:ext>
                </a:extLst>
              </a:tr>
            </a:tbl>
          </a:graphicData>
        </a:graphic>
      </p:graphicFrame>
      <p:sp>
        <p:nvSpPr>
          <p:cNvPr id="2" name="テキスト ボックス 1">
            <a:extLst>
              <a:ext uri="{FF2B5EF4-FFF2-40B4-BE49-F238E27FC236}">
                <a16:creationId xmlns:a16="http://schemas.microsoft.com/office/drawing/2014/main" id="{447FB1F3-1EB4-41DE-B907-962A4646185A}"/>
              </a:ext>
            </a:extLst>
          </p:cNvPr>
          <p:cNvSpPr txBox="1"/>
          <p:nvPr/>
        </p:nvSpPr>
        <p:spPr>
          <a:xfrm>
            <a:off x="583660" y="2434377"/>
            <a:ext cx="2364750" cy="246221"/>
          </a:xfrm>
          <a:prstGeom prst="rect">
            <a:avLst/>
          </a:prstGeom>
          <a:noFill/>
        </p:spPr>
        <p:txBody>
          <a:bodyPr wrap="none" rtlCol="0">
            <a:spAutoFit/>
          </a:bodyPr>
          <a:lstStyle/>
          <a:p>
            <a:r>
              <a:rPr kumimoji="1" lang="en-US" altLang="ja-JP" sz="1000" dirty="0"/>
              <a:t>※</a:t>
            </a:r>
            <a:r>
              <a:rPr kumimoji="1" lang="ja-JP" altLang="en-US" sz="1000" dirty="0"/>
              <a:t>古い更新履歴は最終ページに移植。</a:t>
            </a:r>
          </a:p>
        </p:txBody>
      </p:sp>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8547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b="1">
                <a:latin typeface="+mn-ea"/>
              </a:rPr>
              <a:t>素材選択①</a:t>
            </a:r>
            <a:r>
              <a:rPr kumimoji="1" lang="ja-JP" altLang="en-US" sz="1400">
                <a:latin typeface="+mn-ea"/>
              </a:rPr>
              <a:t>・②</a:t>
            </a:r>
            <a:r>
              <a:rPr kumimoji="1" lang="en-US" altLang="ja-JP" sz="1400" b="1">
                <a:latin typeface="+mn-ea"/>
              </a:rPr>
              <a:t> </a:t>
            </a:r>
            <a:r>
              <a:rPr kumimoji="1" lang="en-US" altLang="ja-JP" sz="1400">
                <a:latin typeface="+mn-ea"/>
              </a:rPr>
              <a:t>&gt;&gt; </a:t>
            </a:r>
            <a:r>
              <a:rPr kumimoji="1" lang="ja-JP" altLang="en-US" sz="1400">
                <a:latin typeface="+mn-ea"/>
              </a:rPr>
              <a:t>強化画面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3004349" cy="307777"/>
          </a:xfrm>
          <a:prstGeom prst="rect">
            <a:avLst/>
          </a:prstGeom>
          <a:noFill/>
        </p:spPr>
        <p:txBody>
          <a:bodyPr wrap="none" rtlCol="0">
            <a:spAutoFit/>
          </a:bodyPr>
          <a:lstStyle/>
          <a:p>
            <a:r>
              <a:rPr kumimoji="1" lang="en-US" altLang="ja-JP" sz="1400" b="1"/>
              <a:t>1. tr120.</a:t>
            </a:r>
            <a:r>
              <a:rPr kumimoji="1" lang="ja-JP" altLang="en-US" sz="1400" b="1"/>
              <a:t>強化素材選（ＴＲカード）</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195379" cy="4247317"/>
          </a:xfrm>
          <a:prstGeom prst="rect">
            <a:avLst/>
          </a:prstGeom>
          <a:noFill/>
        </p:spPr>
        <p:txBody>
          <a:bodyPr wrap="none" rtlCol="0">
            <a:spAutoFit/>
          </a:bodyPr>
          <a:lstStyle/>
          <a:p>
            <a:endParaRPr kumimoji="1" lang="en-US" altLang="ja-JP" sz="1000"/>
          </a:p>
          <a:p>
            <a:r>
              <a:rPr kumimoji="1" lang="ja-JP" altLang="en-US" sz="1000"/>
              <a:t>○ 選択最大数は</a:t>
            </a:r>
            <a:r>
              <a:rPr kumimoji="1" lang="en-US" altLang="ja-JP" sz="1000"/>
              <a:t>99</a:t>
            </a:r>
            <a:r>
              <a:rPr kumimoji="1" lang="ja-JP" altLang="en-US" sz="1000"/>
              <a:t>枚 </a:t>
            </a:r>
            <a:r>
              <a:rPr kumimoji="1" lang="en-US" altLang="ja-JP" sz="1000"/>
              <a:t>※ </a:t>
            </a:r>
            <a:r>
              <a:rPr kumimoji="1" lang="ja-JP" altLang="en-US" sz="1000"/>
              <a:t>不都合がある場合は調整</a:t>
            </a:r>
            <a:endParaRPr kumimoji="1" lang="en-US" altLang="ja-JP" sz="1000"/>
          </a:p>
          <a:p>
            <a:r>
              <a:rPr kumimoji="1" lang="ja-JP" altLang="en-US" sz="1000"/>
              <a:t>○ </a:t>
            </a:r>
            <a:r>
              <a:rPr kumimoji="1" lang="en-US" altLang="ja-JP" sz="1000"/>
              <a:t>TR</a:t>
            </a:r>
            <a:r>
              <a:rPr kumimoji="1" lang="ja-JP" altLang="en-US" sz="1000"/>
              <a:t>カードと、強化用をタブで切り替えることができる。</a:t>
            </a:r>
            <a:endParaRPr kumimoji="1" lang="en-US" altLang="ja-JP" sz="1000"/>
          </a:p>
          <a:p>
            <a:r>
              <a:rPr kumimoji="1" lang="ja-JP" altLang="en-US" sz="1000"/>
              <a:t>　 両方のタブからそれぞれ選択するのも可</a:t>
            </a:r>
            <a:endParaRPr kumimoji="1" lang="en-US" altLang="ja-JP" sz="1000"/>
          </a:p>
          <a:p>
            <a:endParaRPr kumimoji="1" lang="en-US" altLang="ja-JP" sz="1000"/>
          </a:p>
          <a:p>
            <a:r>
              <a:rPr kumimoji="1" lang="ja-JP" altLang="en-US" sz="1000"/>
              <a:t>○ おまかせボタン</a:t>
            </a:r>
            <a:endParaRPr kumimoji="1" lang="en-US" altLang="ja-JP" sz="1000"/>
          </a:p>
          <a:p>
            <a:r>
              <a:rPr kumimoji="1" lang="ja-JP" altLang="en-US" sz="1000"/>
              <a:t>　 ☆３と、強化用</a:t>
            </a:r>
            <a:r>
              <a:rPr kumimoji="1" lang="en-US" altLang="ja-JP" sz="1000"/>
              <a:t>TR</a:t>
            </a:r>
            <a:r>
              <a:rPr kumimoji="1" lang="ja-JP" altLang="en-US" sz="1000"/>
              <a:t>カードを、</a:t>
            </a:r>
            <a:endParaRPr kumimoji="1" lang="en-US" altLang="ja-JP" sz="1000"/>
          </a:p>
          <a:p>
            <a:r>
              <a:rPr kumimoji="1" lang="ja-JP" altLang="en-US" sz="1000"/>
              <a:t>　上限値を最小で越えるよう</a:t>
            </a:r>
            <a:r>
              <a:rPr kumimoji="1" lang="en-US" altLang="ja-JP" sz="1000"/>
              <a:t>(</a:t>
            </a:r>
            <a:r>
              <a:rPr kumimoji="1" lang="ja-JP" altLang="en-US" sz="1000"/>
              <a:t>最効率</a:t>
            </a:r>
            <a:r>
              <a:rPr kumimoji="1" lang="en-US" altLang="ja-JP" sz="1000"/>
              <a:t>)</a:t>
            </a:r>
            <a:r>
              <a:rPr kumimoji="1" lang="ja-JP" altLang="en-US" sz="1000"/>
              <a:t>に自動で選択。</a:t>
            </a:r>
            <a:endParaRPr kumimoji="1" lang="en-US" altLang="ja-JP" sz="1000"/>
          </a:p>
          <a:p>
            <a:r>
              <a:rPr kumimoji="1" lang="ja-JP" altLang="en-US" sz="1000"/>
              <a:t>　優先順位： 経験値の高い順強化用</a:t>
            </a:r>
            <a:r>
              <a:rPr kumimoji="1" lang="en-US" altLang="ja-JP" sz="1000"/>
              <a:t>TR</a:t>
            </a:r>
            <a:r>
              <a:rPr kumimoji="1" lang="ja-JP" altLang="en-US" sz="1000"/>
              <a:t>カード </a:t>
            </a:r>
            <a:r>
              <a:rPr kumimoji="1" lang="en-US" altLang="ja-JP" sz="1000"/>
              <a:t>&gt; </a:t>
            </a:r>
            <a:r>
              <a:rPr kumimoji="1" lang="ja-JP" altLang="en-US" sz="1000"/>
              <a:t>経験値の高い順☆３</a:t>
            </a:r>
            <a:r>
              <a:rPr kumimoji="1" lang="en-US" altLang="ja-JP" sz="1000"/>
              <a:t> </a:t>
            </a:r>
          </a:p>
          <a:p>
            <a:r>
              <a:rPr kumimoji="1" lang="ja-JP" altLang="en-US" sz="1000"/>
              <a:t>　</a:t>
            </a:r>
            <a:r>
              <a:rPr kumimoji="1" lang="en-US" altLang="ja-JP" sz="1000"/>
              <a:t>※</a:t>
            </a:r>
            <a:r>
              <a:rPr kumimoji="1" lang="ja-JP" altLang="en-US" sz="1000"/>
              <a:t> お気に入りに選択されているカードは選択されない。</a:t>
            </a:r>
            <a:endParaRPr kumimoji="1" lang="en-US" altLang="ja-JP" sz="1000"/>
          </a:p>
          <a:p>
            <a:endParaRPr kumimoji="1" lang="en-US" altLang="ja-JP" sz="1000"/>
          </a:p>
          <a:p>
            <a:r>
              <a:rPr kumimoji="1" lang="ja-JP" altLang="en-US" sz="1000"/>
              <a:t>○ ソート、フィルタは以下の通り。</a:t>
            </a:r>
            <a:endParaRPr kumimoji="1" lang="en-US" altLang="ja-JP" sz="1000"/>
          </a:p>
          <a:p>
            <a:r>
              <a:rPr kumimoji="1" lang="ja-JP" altLang="en-US" sz="1000"/>
              <a:t>　・入手順 </a:t>
            </a:r>
            <a:endParaRPr kumimoji="1" lang="en-US" altLang="ja-JP" sz="1000"/>
          </a:p>
          <a:p>
            <a:r>
              <a:rPr kumimoji="1" lang="ja-JP" altLang="en-US" sz="1000"/>
              <a:t>　★レア度順</a:t>
            </a:r>
            <a:endParaRPr kumimoji="1" lang="en-US" altLang="ja-JP" sz="1000"/>
          </a:p>
          <a:p>
            <a:r>
              <a:rPr kumimoji="1" lang="ja-JP" altLang="en-US" sz="1000"/>
              <a:t>　・キャラクタ順</a:t>
            </a:r>
            <a:endParaRPr kumimoji="1" lang="en-US" altLang="ja-JP" sz="1000"/>
          </a:p>
          <a:p>
            <a:r>
              <a:rPr kumimoji="1" lang="ja-JP" altLang="en-US" sz="1000"/>
              <a:t>　・カードの名前順</a:t>
            </a:r>
            <a:endParaRPr kumimoji="1" lang="en-US" altLang="ja-JP" sz="1000"/>
          </a:p>
          <a:p>
            <a:r>
              <a:rPr kumimoji="1" lang="ja-JP" altLang="en-US" sz="1000"/>
              <a:t>　★</a:t>
            </a:r>
            <a:r>
              <a:rPr kumimoji="1" lang="en-US" altLang="ja-JP" sz="1000"/>
              <a:t>HP, </a:t>
            </a:r>
            <a:r>
              <a:rPr kumimoji="1" lang="en-US" altLang="ja-JP" sz="1000" err="1"/>
              <a:t>ATK</a:t>
            </a:r>
            <a:r>
              <a:rPr kumimoji="1" lang="en-US" altLang="ja-JP" sz="1000"/>
              <a:t>, DEF, SPD</a:t>
            </a:r>
            <a:r>
              <a:rPr kumimoji="1" lang="ja-JP" altLang="en-US" sz="1000"/>
              <a:t>順</a:t>
            </a:r>
            <a:endParaRPr kumimoji="1" lang="en-US" altLang="ja-JP" sz="1000"/>
          </a:p>
          <a:p>
            <a:r>
              <a:rPr kumimoji="1" lang="ja-JP" altLang="en-US" sz="1000"/>
              <a:t>　★レベル</a:t>
            </a:r>
            <a:r>
              <a:rPr kumimoji="1" lang="en-US" altLang="ja-JP" sz="1000"/>
              <a:t>, </a:t>
            </a:r>
            <a:r>
              <a:rPr kumimoji="1" lang="ja-JP" altLang="en-US" sz="1000"/>
              <a:t>進化順</a:t>
            </a:r>
            <a:endParaRPr kumimoji="1" lang="en-US" altLang="ja-JP" sz="1000"/>
          </a:p>
          <a:p>
            <a:r>
              <a:rPr kumimoji="1" lang="ja-JP" altLang="en-US" sz="1000"/>
              <a:t>　・カードの</a:t>
            </a:r>
            <a:r>
              <a:rPr kumimoji="1" lang="en-US" altLang="ja-JP" sz="1000"/>
              <a:t>ID</a:t>
            </a:r>
            <a:r>
              <a:rPr kumimoji="1" lang="ja-JP" altLang="en-US" sz="1000"/>
              <a:t>順</a:t>
            </a:r>
            <a:endParaRPr kumimoji="1" lang="en-US" altLang="ja-JP" sz="1000"/>
          </a:p>
          <a:p>
            <a:r>
              <a:rPr kumimoji="1" lang="ja-JP" altLang="en-US" sz="1000"/>
              <a:t>　・分解ポイント</a:t>
            </a:r>
            <a:endParaRPr kumimoji="1" lang="en-US" altLang="ja-JP" sz="1000"/>
          </a:p>
          <a:p>
            <a:r>
              <a:rPr kumimoji="1" lang="ja-JP" altLang="en-US" sz="1000"/>
              <a:t>　</a:t>
            </a:r>
            <a:r>
              <a:rPr kumimoji="1" lang="en-US" altLang="ja-JP" sz="1000" b="1"/>
              <a:t>※</a:t>
            </a:r>
            <a:r>
              <a:rPr kumimoji="1" lang="ja-JP" altLang="en-US" sz="1000" b="1"/>
              <a:t> ★印の項目は、下部にその項目の値を表示。</a:t>
            </a:r>
            <a:endParaRPr kumimoji="1" lang="en-US" altLang="ja-JP" sz="1000" b="1"/>
          </a:p>
          <a:p>
            <a:endParaRPr kumimoji="1" lang="en-US" altLang="ja-JP" sz="1000"/>
          </a:p>
          <a:p>
            <a:r>
              <a:rPr kumimoji="1" lang="ja-JP" altLang="en-US" sz="1000"/>
              <a:t>○ 昇順と降順をタップすると切り替えることができる。</a:t>
            </a:r>
            <a:endParaRPr kumimoji="1" lang="en-US" altLang="ja-JP" sz="1000"/>
          </a:p>
          <a:p>
            <a:r>
              <a:rPr kumimoji="1" lang="ja-JP" altLang="en-US" sz="1000"/>
              <a:t>○ 上下にスワイプ、もしくは右サイドバーを操作することができる。</a:t>
            </a:r>
            <a:endParaRPr kumimoji="1" lang="en-US" altLang="ja-JP" sz="1000"/>
          </a:p>
          <a:p>
            <a:r>
              <a:rPr kumimoji="1" lang="ja-JP" altLang="en-US" sz="1000"/>
              <a:t>○ 長押しでカードの詳細画面へ遷移することができる。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a:p>
            <a:endParaRPr kumimoji="1" lang="en-US" altLang="ja-JP" sz="1000"/>
          </a:p>
        </p:txBody>
      </p:sp>
      <p:sp>
        <p:nvSpPr>
          <p:cNvPr id="91" name="テキスト ボックス 90">
            <a:extLst>
              <a:ext uri="{FF2B5EF4-FFF2-40B4-BE49-F238E27FC236}">
                <a16:creationId xmlns:a16="http://schemas.microsoft.com/office/drawing/2014/main" id="{71E0D81F-CC41-C74B-9BC0-380F05990C0C}"/>
              </a:ext>
            </a:extLst>
          </p:cNvPr>
          <p:cNvSpPr txBox="1"/>
          <p:nvPr/>
        </p:nvSpPr>
        <p:spPr>
          <a:xfrm>
            <a:off x="403052" y="5285215"/>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92" name="テキスト ボックス 91">
            <a:extLst>
              <a:ext uri="{FF2B5EF4-FFF2-40B4-BE49-F238E27FC236}">
                <a16:creationId xmlns:a16="http://schemas.microsoft.com/office/drawing/2014/main" id="{2204553C-BF9F-214B-B454-5B57CC12210F}"/>
              </a:ext>
            </a:extLst>
          </p:cNvPr>
          <p:cNvSpPr txBox="1"/>
          <p:nvPr/>
        </p:nvSpPr>
        <p:spPr>
          <a:xfrm>
            <a:off x="579478" y="5592992"/>
            <a:ext cx="4031873" cy="1015663"/>
          </a:xfrm>
          <a:prstGeom prst="rect">
            <a:avLst/>
          </a:prstGeom>
          <a:noFill/>
        </p:spPr>
        <p:txBody>
          <a:bodyPr wrap="none" rtlCol="0">
            <a:spAutoFit/>
          </a:bodyPr>
          <a:lstStyle/>
          <a:p>
            <a:r>
              <a:rPr kumimoji="1" lang="ja-JP" altLang="en-US" sz="1000"/>
              <a:t>・編成されているカードや、お気に入りに登録されているカードは</a:t>
            </a:r>
            <a:endParaRPr kumimoji="1" lang="en-US" altLang="ja-JP" sz="1000"/>
          </a:p>
          <a:p>
            <a:r>
              <a:rPr kumimoji="1" lang="ja-JP" altLang="en-US" sz="1000"/>
              <a:t>　グレーアウトされ、選択することはできない。</a:t>
            </a:r>
            <a:endParaRPr kumimoji="1" lang="en-US" altLang="ja-JP" sz="1000"/>
          </a:p>
          <a:p>
            <a:r>
              <a:rPr kumimoji="1" lang="ja-JP" altLang="en-US" sz="1000"/>
              <a:t>　長押しで詳細が表示され、そこでお気に入り</a:t>
            </a:r>
            <a:r>
              <a:rPr kumimoji="1" lang="en-US" altLang="ja-JP" sz="1000"/>
              <a:t>ON/OFF</a:t>
            </a:r>
            <a:r>
              <a:rPr kumimoji="1" lang="ja-JP" altLang="en-US" sz="1000"/>
              <a:t>は可能。</a:t>
            </a:r>
            <a:endParaRPr kumimoji="1" lang="en-US" altLang="ja-JP" sz="1000"/>
          </a:p>
          <a:p>
            <a:r>
              <a:rPr kumimoji="1" lang="ja-JP" altLang="en-US" sz="1000"/>
              <a:t>・初期ソートは選択可能なカードの入手順。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　選択できないカードはレア度順に並べる。</a:t>
            </a:r>
            <a:endParaRPr kumimoji="1" lang="en-US" altLang="ja-JP" sz="1000"/>
          </a:p>
        </p:txBody>
      </p:sp>
      <p:grpSp>
        <p:nvGrpSpPr>
          <p:cNvPr id="2" name="グループ化 1">
            <a:extLst>
              <a:ext uri="{FF2B5EF4-FFF2-40B4-BE49-F238E27FC236}">
                <a16:creationId xmlns:a16="http://schemas.microsoft.com/office/drawing/2014/main" id="{50B4AF84-059E-45CC-9840-2B8F4A608D74}"/>
              </a:ext>
            </a:extLst>
          </p:cNvPr>
          <p:cNvGrpSpPr/>
          <p:nvPr/>
        </p:nvGrpSpPr>
        <p:grpSpPr>
          <a:xfrm>
            <a:off x="5137793" y="408999"/>
            <a:ext cx="3606268" cy="6004707"/>
            <a:chOff x="5137793" y="408999"/>
            <a:chExt cx="3606268" cy="6004707"/>
          </a:xfrm>
        </p:grpSpPr>
        <p:sp>
          <p:nvSpPr>
            <p:cNvPr id="111" name="正方形/長方形 110">
              <a:extLst>
                <a:ext uri="{FF2B5EF4-FFF2-40B4-BE49-F238E27FC236}">
                  <a16:creationId xmlns:a16="http://schemas.microsoft.com/office/drawing/2014/main" id="{FEF6D278-ADCF-B44D-8843-F4D56CD23F5D}"/>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63" name="四角形: 角を丸くする 347">
              <a:extLst>
                <a:ext uri="{FF2B5EF4-FFF2-40B4-BE49-F238E27FC236}">
                  <a16:creationId xmlns:a16="http://schemas.microsoft.com/office/drawing/2014/main" id="{CF613B53-005B-C844-AECF-CA916793B59B}"/>
                </a:ext>
              </a:extLst>
            </p:cNvPr>
            <p:cNvSpPr/>
            <p:nvPr/>
          </p:nvSpPr>
          <p:spPr>
            <a:xfrm>
              <a:off x="5203589" y="5950042"/>
              <a:ext cx="600542" cy="43103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4" name="四角形: 角を丸くする 348">
              <a:extLst>
                <a:ext uri="{FF2B5EF4-FFF2-40B4-BE49-F238E27FC236}">
                  <a16:creationId xmlns:a16="http://schemas.microsoft.com/office/drawing/2014/main" id="{F1252EAB-B1C9-7F40-9715-901983917555}"/>
                </a:ext>
              </a:extLst>
            </p:cNvPr>
            <p:cNvSpPr/>
            <p:nvPr/>
          </p:nvSpPr>
          <p:spPr>
            <a:xfrm>
              <a:off x="5804131" y="5950065"/>
              <a:ext cx="600542" cy="43100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5" name="四角形: 角を丸くする 349">
              <a:extLst>
                <a:ext uri="{FF2B5EF4-FFF2-40B4-BE49-F238E27FC236}">
                  <a16:creationId xmlns:a16="http://schemas.microsoft.com/office/drawing/2014/main" id="{5B214FD4-8984-294D-AE92-140F964BE5F5}"/>
                </a:ext>
              </a:extLst>
            </p:cNvPr>
            <p:cNvSpPr/>
            <p:nvPr/>
          </p:nvSpPr>
          <p:spPr>
            <a:xfrm>
              <a:off x="6404673" y="5950049"/>
              <a:ext cx="600542" cy="43100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6" name="四角形: 角を丸くする 350">
              <a:extLst>
                <a:ext uri="{FF2B5EF4-FFF2-40B4-BE49-F238E27FC236}">
                  <a16:creationId xmlns:a16="http://schemas.microsoft.com/office/drawing/2014/main" id="{07F87D0B-AC84-9B47-B2DC-A294D0EC9E7C}"/>
                </a:ext>
              </a:extLst>
            </p:cNvPr>
            <p:cNvSpPr/>
            <p:nvPr/>
          </p:nvSpPr>
          <p:spPr>
            <a:xfrm>
              <a:off x="7005216" y="5950050"/>
              <a:ext cx="600542" cy="43100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7" name="四角形: 角を丸くする 351">
              <a:extLst>
                <a:ext uri="{FF2B5EF4-FFF2-40B4-BE49-F238E27FC236}">
                  <a16:creationId xmlns:a16="http://schemas.microsoft.com/office/drawing/2014/main" id="{5DB9C574-10A8-4249-A21A-E1A3BF92BCDA}"/>
                </a:ext>
              </a:extLst>
            </p:cNvPr>
            <p:cNvSpPr/>
            <p:nvPr/>
          </p:nvSpPr>
          <p:spPr>
            <a:xfrm>
              <a:off x="7605758" y="5950050"/>
              <a:ext cx="600542" cy="43100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1" name="四角形: 角を丸くする 327">
              <a:extLst>
                <a:ext uri="{FF2B5EF4-FFF2-40B4-BE49-F238E27FC236}">
                  <a16:creationId xmlns:a16="http://schemas.microsoft.com/office/drawing/2014/main" id="{AF2550B8-7D6B-124C-B3FF-990FA500E397}"/>
                </a:ext>
              </a:extLst>
            </p:cNvPr>
            <p:cNvSpPr/>
            <p:nvPr/>
          </p:nvSpPr>
          <p:spPr>
            <a:xfrm>
              <a:off x="8334726" y="4161421"/>
              <a:ext cx="93445" cy="2033108"/>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2" name="四角形: 角を丸くする 328">
              <a:extLst>
                <a:ext uri="{FF2B5EF4-FFF2-40B4-BE49-F238E27FC236}">
                  <a16:creationId xmlns:a16="http://schemas.microsoft.com/office/drawing/2014/main" id="{804557B3-5481-2F4D-BB8C-A718AC56B9A3}"/>
                </a:ext>
              </a:extLst>
            </p:cNvPr>
            <p:cNvSpPr/>
            <p:nvPr/>
          </p:nvSpPr>
          <p:spPr>
            <a:xfrm>
              <a:off x="8335462" y="4161421"/>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6" name="四角形: 角を丸くする 322">
              <a:extLst>
                <a:ext uri="{FF2B5EF4-FFF2-40B4-BE49-F238E27FC236}">
                  <a16:creationId xmlns:a16="http://schemas.microsoft.com/office/drawing/2014/main" id="{0B80263C-2078-5C47-8891-37E36B6893AD}"/>
                </a:ext>
              </a:extLst>
            </p:cNvPr>
            <p:cNvSpPr/>
            <p:nvPr/>
          </p:nvSpPr>
          <p:spPr>
            <a:xfrm>
              <a:off x="5203589" y="4161435"/>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7" name="四角形: 角を丸くする 323">
              <a:extLst>
                <a:ext uri="{FF2B5EF4-FFF2-40B4-BE49-F238E27FC236}">
                  <a16:creationId xmlns:a16="http://schemas.microsoft.com/office/drawing/2014/main" id="{E00747F5-692A-BC41-BF3B-45BEAC96C044}"/>
                </a:ext>
              </a:extLst>
            </p:cNvPr>
            <p:cNvSpPr/>
            <p:nvPr/>
          </p:nvSpPr>
          <p:spPr>
            <a:xfrm>
              <a:off x="5804130" y="4161431"/>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8" name="四角形: 角を丸くする 324">
              <a:extLst>
                <a:ext uri="{FF2B5EF4-FFF2-40B4-BE49-F238E27FC236}">
                  <a16:creationId xmlns:a16="http://schemas.microsoft.com/office/drawing/2014/main" id="{FBF37ABB-879D-B340-9E18-1CEBC932CCB5}"/>
                </a:ext>
              </a:extLst>
            </p:cNvPr>
            <p:cNvSpPr/>
            <p:nvPr/>
          </p:nvSpPr>
          <p:spPr>
            <a:xfrm>
              <a:off x="6404673" y="4161429"/>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9" name="四角形: 角を丸くする 325">
              <a:extLst>
                <a:ext uri="{FF2B5EF4-FFF2-40B4-BE49-F238E27FC236}">
                  <a16:creationId xmlns:a16="http://schemas.microsoft.com/office/drawing/2014/main" id="{1B16CED1-8B49-7C43-A530-0D3EB44FDCF7}"/>
                </a:ext>
              </a:extLst>
            </p:cNvPr>
            <p:cNvSpPr/>
            <p:nvPr/>
          </p:nvSpPr>
          <p:spPr>
            <a:xfrm>
              <a:off x="7005216" y="4161422"/>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0" name="四角形: 角を丸くする 326">
              <a:extLst>
                <a:ext uri="{FF2B5EF4-FFF2-40B4-BE49-F238E27FC236}">
                  <a16:creationId xmlns:a16="http://schemas.microsoft.com/office/drawing/2014/main" id="{8AEC5743-D5F8-0244-849E-9BF98C16C967}"/>
                </a:ext>
              </a:extLst>
            </p:cNvPr>
            <p:cNvSpPr/>
            <p:nvPr/>
          </p:nvSpPr>
          <p:spPr>
            <a:xfrm>
              <a:off x="7605758" y="4161421"/>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1" name="四角形: 角を丸くする 317">
              <a:extLst>
                <a:ext uri="{FF2B5EF4-FFF2-40B4-BE49-F238E27FC236}">
                  <a16:creationId xmlns:a16="http://schemas.microsoft.com/office/drawing/2014/main" id="{D929D108-4EBD-2D4F-8A8B-379B347E4333}"/>
                </a:ext>
              </a:extLst>
            </p:cNvPr>
            <p:cNvSpPr/>
            <p:nvPr/>
          </p:nvSpPr>
          <p:spPr>
            <a:xfrm>
              <a:off x="5203589" y="5057113"/>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2" name="四角形: 角を丸くする 318">
              <a:extLst>
                <a:ext uri="{FF2B5EF4-FFF2-40B4-BE49-F238E27FC236}">
                  <a16:creationId xmlns:a16="http://schemas.microsoft.com/office/drawing/2014/main" id="{CB3208A5-2D65-194B-8CA8-C03AA4E6CDAC}"/>
                </a:ext>
              </a:extLst>
            </p:cNvPr>
            <p:cNvSpPr/>
            <p:nvPr/>
          </p:nvSpPr>
          <p:spPr>
            <a:xfrm>
              <a:off x="5804131" y="5057117"/>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3" name="四角形: 角を丸くする 319">
              <a:extLst>
                <a:ext uri="{FF2B5EF4-FFF2-40B4-BE49-F238E27FC236}">
                  <a16:creationId xmlns:a16="http://schemas.microsoft.com/office/drawing/2014/main" id="{ED556B0B-F3A1-8443-89CE-55C8C671529D}"/>
                </a:ext>
              </a:extLst>
            </p:cNvPr>
            <p:cNvSpPr/>
            <p:nvPr/>
          </p:nvSpPr>
          <p:spPr>
            <a:xfrm>
              <a:off x="6404673" y="5057121"/>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4" name="四角形: 角を丸くする 320">
              <a:extLst>
                <a:ext uri="{FF2B5EF4-FFF2-40B4-BE49-F238E27FC236}">
                  <a16:creationId xmlns:a16="http://schemas.microsoft.com/office/drawing/2014/main" id="{DDF67468-56DE-3045-8EEA-707AB291DD42}"/>
                </a:ext>
              </a:extLst>
            </p:cNvPr>
            <p:cNvSpPr/>
            <p:nvPr/>
          </p:nvSpPr>
          <p:spPr>
            <a:xfrm>
              <a:off x="7005215" y="5057144"/>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5" name="四角形: 角を丸くする 321">
              <a:extLst>
                <a:ext uri="{FF2B5EF4-FFF2-40B4-BE49-F238E27FC236}">
                  <a16:creationId xmlns:a16="http://schemas.microsoft.com/office/drawing/2014/main" id="{ECDBF15E-3338-1042-A359-EB9D0807F7B9}"/>
                </a:ext>
              </a:extLst>
            </p:cNvPr>
            <p:cNvSpPr/>
            <p:nvPr/>
          </p:nvSpPr>
          <p:spPr>
            <a:xfrm>
              <a:off x="7605757" y="5057147"/>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6" name="四角形: 角を丸くする 313">
              <a:extLst>
                <a:ext uri="{FF2B5EF4-FFF2-40B4-BE49-F238E27FC236}">
                  <a16:creationId xmlns:a16="http://schemas.microsoft.com/office/drawing/2014/main" id="{80E43313-C87C-1E4E-92D0-88292EFBD15E}"/>
                </a:ext>
              </a:extLst>
            </p:cNvPr>
            <p:cNvSpPr/>
            <p:nvPr/>
          </p:nvSpPr>
          <p:spPr>
            <a:xfrm>
              <a:off x="5137793" y="3382758"/>
              <a:ext cx="1313687"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ソート・フィルタ</a:t>
              </a:r>
              <a:endParaRPr kumimoji="1" lang="en-US" altLang="ja-JP" sz="800"/>
            </a:p>
          </p:txBody>
        </p:sp>
        <p:sp>
          <p:nvSpPr>
            <p:cNvPr id="117" name="四角形: 角を丸くする 315">
              <a:extLst>
                <a:ext uri="{FF2B5EF4-FFF2-40B4-BE49-F238E27FC236}">
                  <a16:creationId xmlns:a16="http://schemas.microsoft.com/office/drawing/2014/main" id="{EFF9A028-98F7-D542-AE89-A583CB9B3E58}"/>
                </a:ext>
              </a:extLst>
            </p:cNvPr>
            <p:cNvSpPr/>
            <p:nvPr/>
          </p:nvSpPr>
          <p:spPr>
            <a:xfrm>
              <a:off x="6336380" y="5989134"/>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118" name="正方形/長方形 117">
              <a:extLst>
                <a:ext uri="{FF2B5EF4-FFF2-40B4-BE49-F238E27FC236}">
                  <a16:creationId xmlns:a16="http://schemas.microsoft.com/office/drawing/2014/main" id="{052A7BF5-E015-094E-92B0-A40262D96762}"/>
                </a:ext>
              </a:extLst>
            </p:cNvPr>
            <p:cNvSpPr/>
            <p:nvPr/>
          </p:nvSpPr>
          <p:spPr>
            <a:xfrm>
              <a:off x="7343019" y="6038154"/>
              <a:ext cx="938363" cy="3755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141" name="正方形/長方形 140">
              <a:extLst>
                <a:ext uri="{FF2B5EF4-FFF2-40B4-BE49-F238E27FC236}">
                  <a16:creationId xmlns:a16="http://schemas.microsoft.com/office/drawing/2014/main" id="{EB2A1597-E43C-7D41-8755-022A09879749}"/>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2" name="正方形/長方形 141">
              <a:extLst>
                <a:ext uri="{FF2B5EF4-FFF2-40B4-BE49-F238E27FC236}">
                  <a16:creationId xmlns:a16="http://schemas.microsoft.com/office/drawing/2014/main" id="{B0A67430-C829-324E-A5DC-D39F008FFDE8}"/>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3" name="正方形/長方形 142">
              <a:extLst>
                <a:ext uri="{FF2B5EF4-FFF2-40B4-BE49-F238E27FC236}">
                  <a16:creationId xmlns:a16="http://schemas.microsoft.com/office/drawing/2014/main" id="{0C2E4E5C-E4D6-6A43-AD20-10947FDBF559}"/>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4" name="正方形/長方形 143">
              <a:extLst>
                <a:ext uri="{FF2B5EF4-FFF2-40B4-BE49-F238E27FC236}">
                  <a16:creationId xmlns:a16="http://schemas.microsoft.com/office/drawing/2014/main" id="{17D842C4-8840-B245-80D5-04620A3BC0F1}"/>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5" name="楕円 488">
              <a:extLst>
                <a:ext uri="{FF2B5EF4-FFF2-40B4-BE49-F238E27FC236}">
                  <a16:creationId xmlns:a16="http://schemas.microsoft.com/office/drawing/2014/main" id="{0A61AFBE-802E-D943-8B63-BD3D6A5E7D44}"/>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46" name="グループ化 145">
              <a:extLst>
                <a:ext uri="{FF2B5EF4-FFF2-40B4-BE49-F238E27FC236}">
                  <a16:creationId xmlns:a16="http://schemas.microsoft.com/office/drawing/2014/main" id="{9112968A-5660-5E47-8F02-688E009ABC2F}"/>
                </a:ext>
              </a:extLst>
            </p:cNvPr>
            <p:cNvGrpSpPr/>
            <p:nvPr/>
          </p:nvGrpSpPr>
          <p:grpSpPr>
            <a:xfrm>
              <a:off x="5178938" y="1021879"/>
              <a:ext cx="675610" cy="90419"/>
              <a:chOff x="30317" y="482248"/>
              <a:chExt cx="581527" cy="70447"/>
            </a:xfrm>
          </p:grpSpPr>
          <p:sp>
            <p:nvSpPr>
              <p:cNvPr id="149" name="四角形: 角を丸くする 492">
                <a:extLst>
                  <a:ext uri="{FF2B5EF4-FFF2-40B4-BE49-F238E27FC236}">
                    <a16:creationId xmlns:a16="http://schemas.microsoft.com/office/drawing/2014/main" id="{03CDA73C-CC9C-1F4D-B85E-8073D4F32CB3}"/>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0" name="四角形: 角を丸くする 493">
                <a:extLst>
                  <a:ext uri="{FF2B5EF4-FFF2-40B4-BE49-F238E27FC236}">
                    <a16:creationId xmlns:a16="http://schemas.microsoft.com/office/drawing/2014/main" id="{0135790A-B3DE-A442-9516-3C5E009B4282}"/>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47" name="正方形/長方形 146">
              <a:extLst>
                <a:ext uri="{FF2B5EF4-FFF2-40B4-BE49-F238E27FC236}">
                  <a16:creationId xmlns:a16="http://schemas.microsoft.com/office/drawing/2014/main" id="{C0D9E5CF-FF9D-3849-9014-D95A97A7DBB4}"/>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48" name="正方形/長方形 147">
              <a:extLst>
                <a:ext uri="{FF2B5EF4-FFF2-40B4-BE49-F238E27FC236}">
                  <a16:creationId xmlns:a16="http://schemas.microsoft.com/office/drawing/2014/main" id="{FF48CD99-6A81-704F-98CA-20E1F038A0DA}"/>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20" name="四角形: 角を丸くする 494">
              <a:extLst>
                <a:ext uri="{FF2B5EF4-FFF2-40B4-BE49-F238E27FC236}">
                  <a16:creationId xmlns:a16="http://schemas.microsoft.com/office/drawing/2014/main" id="{BDB0F4C7-70ED-664F-B0F8-D230E3789B09}"/>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21" name="正方形/長方形 120">
              <a:extLst>
                <a:ext uri="{FF2B5EF4-FFF2-40B4-BE49-F238E27FC236}">
                  <a16:creationId xmlns:a16="http://schemas.microsoft.com/office/drawing/2014/main" id="{2D6D1CD3-19FF-164C-B5CD-04D41D10FED8}"/>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4" name="テキスト ボックス 496">
              <a:extLst>
                <a:ext uri="{FF2B5EF4-FFF2-40B4-BE49-F238E27FC236}">
                  <a16:creationId xmlns:a16="http://schemas.microsoft.com/office/drawing/2014/main" id="{27FC0C70-2B6C-EC47-B6B6-932E23FCBAD0}"/>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27" name="グループ化 126">
              <a:extLst>
                <a:ext uri="{FF2B5EF4-FFF2-40B4-BE49-F238E27FC236}">
                  <a16:creationId xmlns:a16="http://schemas.microsoft.com/office/drawing/2014/main" id="{C490FDA7-8B91-9D46-BD20-335CD7CB52EE}"/>
                </a:ext>
              </a:extLst>
            </p:cNvPr>
            <p:cNvGrpSpPr/>
            <p:nvPr/>
          </p:nvGrpSpPr>
          <p:grpSpPr>
            <a:xfrm>
              <a:off x="6549196" y="2136508"/>
              <a:ext cx="1589505" cy="435279"/>
              <a:chOff x="1079948" y="1311188"/>
              <a:chExt cx="1202157" cy="329777"/>
            </a:xfrm>
          </p:grpSpPr>
          <p:sp>
            <p:nvSpPr>
              <p:cNvPr id="133" name="テキスト ボックス 498">
                <a:extLst>
                  <a:ext uri="{FF2B5EF4-FFF2-40B4-BE49-F238E27FC236}">
                    <a16:creationId xmlns:a16="http://schemas.microsoft.com/office/drawing/2014/main" id="{08594028-B99F-2A4A-A5D7-233C8C983117}"/>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34" name="テキスト ボックス 499">
                <a:extLst>
                  <a:ext uri="{FF2B5EF4-FFF2-40B4-BE49-F238E27FC236}">
                    <a16:creationId xmlns:a16="http://schemas.microsoft.com/office/drawing/2014/main" id="{BAD4469C-7EB5-DD4D-A17E-E1CC108A9F7A}"/>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35" name="テキスト ボックス 500">
                <a:extLst>
                  <a:ext uri="{FF2B5EF4-FFF2-40B4-BE49-F238E27FC236}">
                    <a16:creationId xmlns:a16="http://schemas.microsoft.com/office/drawing/2014/main" id="{8975701E-4AD7-1546-BF1C-B8223DD8BAD3}"/>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36" name="図 135">
                <a:extLst>
                  <a:ext uri="{FF2B5EF4-FFF2-40B4-BE49-F238E27FC236}">
                    <a16:creationId xmlns:a16="http://schemas.microsoft.com/office/drawing/2014/main" id="{9F08EA24-89AB-F249-A1E7-8F3A16BD41DE}"/>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137" name="図 136">
                <a:extLst>
                  <a:ext uri="{FF2B5EF4-FFF2-40B4-BE49-F238E27FC236}">
                    <a16:creationId xmlns:a16="http://schemas.microsoft.com/office/drawing/2014/main" id="{11293DE2-7177-2A49-AEDF-BC89BD5C7106}"/>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138" name="図 137">
                <a:extLst>
                  <a:ext uri="{FF2B5EF4-FFF2-40B4-BE49-F238E27FC236}">
                    <a16:creationId xmlns:a16="http://schemas.microsoft.com/office/drawing/2014/main" id="{906C71C0-99AE-B742-BE2A-EDBD48118411}"/>
                  </a:ext>
                </a:extLst>
              </p:cNvPr>
              <p:cNvPicPr>
                <a:picLocks noChangeAspect="1"/>
              </p:cNvPicPr>
              <p:nvPr/>
            </p:nvPicPr>
            <p:blipFill>
              <a:blip r:embed="rId4"/>
              <a:stretch>
                <a:fillRect/>
              </a:stretch>
            </p:blipFill>
            <p:spPr>
              <a:xfrm>
                <a:off x="1079948" y="1478729"/>
                <a:ext cx="139697" cy="145462"/>
              </a:xfrm>
              <a:prstGeom prst="rect">
                <a:avLst/>
              </a:prstGeom>
            </p:spPr>
          </p:pic>
          <p:sp>
            <p:nvSpPr>
              <p:cNvPr id="139" name="テキスト ボックス 511">
                <a:extLst>
                  <a:ext uri="{FF2B5EF4-FFF2-40B4-BE49-F238E27FC236}">
                    <a16:creationId xmlns:a16="http://schemas.microsoft.com/office/drawing/2014/main" id="{4CCBED09-8EC0-1240-84E3-CD2BDD1AA4D7}"/>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40" name="図 139">
                <a:extLst>
                  <a:ext uri="{FF2B5EF4-FFF2-40B4-BE49-F238E27FC236}">
                    <a16:creationId xmlns:a16="http://schemas.microsoft.com/office/drawing/2014/main" id="{CE634006-11B7-7E4B-8236-D1DD7996BEFB}"/>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6" name="正方形/長方形 5">
              <a:extLst>
                <a:ext uri="{FF2B5EF4-FFF2-40B4-BE49-F238E27FC236}">
                  <a16:creationId xmlns:a16="http://schemas.microsoft.com/office/drawing/2014/main" id="{A5CCE7A1-FDEA-6B45-A4ED-69843586AAB8}"/>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a:extLst>
                <a:ext uri="{FF2B5EF4-FFF2-40B4-BE49-F238E27FC236}">
                  <a16:creationId xmlns:a16="http://schemas.microsoft.com/office/drawing/2014/main" id="{AA15A33D-6A06-FC48-B509-3CEA918B564E}"/>
                </a:ext>
              </a:extLst>
            </p:cNvPr>
            <p:cNvSpPr/>
            <p:nvPr/>
          </p:nvSpPr>
          <p:spPr>
            <a:xfrm>
              <a:off x="5276197" y="3855457"/>
              <a:ext cx="1389732"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70" name="角丸四角形 169">
              <a:extLst>
                <a:ext uri="{FF2B5EF4-FFF2-40B4-BE49-F238E27FC236}">
                  <a16:creationId xmlns:a16="http://schemas.microsoft.com/office/drawing/2014/main" id="{02219827-1FF8-3449-A830-0E575BF285DC}"/>
                </a:ext>
              </a:extLst>
            </p:cNvPr>
            <p:cNvSpPr/>
            <p:nvPr/>
          </p:nvSpPr>
          <p:spPr>
            <a:xfrm>
              <a:off x="6682641" y="3854584"/>
              <a:ext cx="1389732" cy="276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171" name="四角形: 角を丸くする 313">
              <a:extLst>
                <a:ext uri="{FF2B5EF4-FFF2-40B4-BE49-F238E27FC236}">
                  <a16:creationId xmlns:a16="http://schemas.microsoft.com/office/drawing/2014/main" id="{25D864CB-6A44-E146-ACA2-C27EF5F7E1BB}"/>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172" name="円/楕円 171">
              <a:extLst>
                <a:ext uri="{FF2B5EF4-FFF2-40B4-BE49-F238E27FC236}">
                  <a16:creationId xmlns:a16="http://schemas.microsoft.com/office/drawing/2014/main" id="{155F68C6-31CB-ED45-9B7D-8C3AAD94F941}"/>
                </a:ext>
              </a:extLst>
            </p:cNvPr>
            <p:cNvSpPr/>
            <p:nvPr/>
          </p:nvSpPr>
          <p:spPr>
            <a:xfrm>
              <a:off x="6438663" y="5075137"/>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173" name="円/楕円 172">
              <a:extLst>
                <a:ext uri="{FF2B5EF4-FFF2-40B4-BE49-F238E27FC236}">
                  <a16:creationId xmlns:a16="http://schemas.microsoft.com/office/drawing/2014/main" id="{9CE7A15E-01C6-B141-AE30-1588042398CF}"/>
                </a:ext>
              </a:extLst>
            </p:cNvPr>
            <p:cNvSpPr/>
            <p:nvPr/>
          </p:nvSpPr>
          <p:spPr>
            <a:xfrm>
              <a:off x="5830948" y="5041961"/>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pic>
          <p:nvPicPr>
            <p:cNvPr id="175" name="図 174">
              <a:extLst>
                <a:ext uri="{FF2B5EF4-FFF2-40B4-BE49-F238E27FC236}">
                  <a16:creationId xmlns:a16="http://schemas.microsoft.com/office/drawing/2014/main" id="{62A2FDE7-986F-4743-88A2-CE97046A91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76" name="楕円 421">
              <a:extLst>
                <a:ext uri="{FF2B5EF4-FFF2-40B4-BE49-F238E27FC236}">
                  <a16:creationId xmlns:a16="http://schemas.microsoft.com/office/drawing/2014/main" id="{E2B73564-CE56-CC4F-8EC6-DC910F744DA5}"/>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77" name="楕円 421">
              <a:extLst>
                <a:ext uri="{FF2B5EF4-FFF2-40B4-BE49-F238E27FC236}">
                  <a16:creationId xmlns:a16="http://schemas.microsoft.com/office/drawing/2014/main" id="{1D75207A-014C-8042-9421-9ACBADE68618}"/>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87" name="テキスト ボックス 186">
              <a:extLst>
                <a:ext uri="{FF2B5EF4-FFF2-40B4-BE49-F238E27FC236}">
                  <a16:creationId xmlns:a16="http://schemas.microsoft.com/office/drawing/2014/main" id="{F9855AB6-17D1-0645-8C6E-A63D718EE6BC}"/>
                </a:ext>
              </a:extLst>
            </p:cNvPr>
            <p:cNvSpPr txBox="1"/>
            <p:nvPr/>
          </p:nvSpPr>
          <p:spPr>
            <a:xfrm>
              <a:off x="5281216" y="481336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88" name="テキスト ボックス 187">
              <a:extLst>
                <a:ext uri="{FF2B5EF4-FFF2-40B4-BE49-F238E27FC236}">
                  <a16:creationId xmlns:a16="http://schemas.microsoft.com/office/drawing/2014/main" id="{233BCE07-6152-7D4C-A73E-DF9D9C174730}"/>
                </a:ext>
              </a:extLst>
            </p:cNvPr>
            <p:cNvSpPr txBox="1"/>
            <p:nvPr/>
          </p:nvSpPr>
          <p:spPr>
            <a:xfrm>
              <a:off x="5892935" y="480081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89" name="テキスト ボックス 188">
              <a:extLst>
                <a:ext uri="{FF2B5EF4-FFF2-40B4-BE49-F238E27FC236}">
                  <a16:creationId xmlns:a16="http://schemas.microsoft.com/office/drawing/2014/main" id="{C253264E-1B81-FF44-9825-1ACFB99CB924}"/>
                </a:ext>
              </a:extLst>
            </p:cNvPr>
            <p:cNvSpPr txBox="1"/>
            <p:nvPr/>
          </p:nvSpPr>
          <p:spPr>
            <a:xfrm>
              <a:off x="6473619" y="4803696"/>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0" name="テキスト ボックス 189">
              <a:extLst>
                <a:ext uri="{FF2B5EF4-FFF2-40B4-BE49-F238E27FC236}">
                  <a16:creationId xmlns:a16="http://schemas.microsoft.com/office/drawing/2014/main" id="{BCA036DF-C419-E84B-A573-28FBC551BA3E}"/>
                </a:ext>
              </a:extLst>
            </p:cNvPr>
            <p:cNvSpPr txBox="1"/>
            <p:nvPr/>
          </p:nvSpPr>
          <p:spPr>
            <a:xfrm>
              <a:off x="7092552" y="4815135"/>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1" name="テキスト ボックス 190">
              <a:extLst>
                <a:ext uri="{FF2B5EF4-FFF2-40B4-BE49-F238E27FC236}">
                  <a16:creationId xmlns:a16="http://schemas.microsoft.com/office/drawing/2014/main" id="{32452922-F5C8-004C-BBBC-66C126D88786}"/>
                </a:ext>
              </a:extLst>
            </p:cNvPr>
            <p:cNvSpPr txBox="1"/>
            <p:nvPr/>
          </p:nvSpPr>
          <p:spPr>
            <a:xfrm>
              <a:off x="7693094" y="480702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2" name="テキスト ボックス 191">
              <a:extLst>
                <a:ext uri="{FF2B5EF4-FFF2-40B4-BE49-F238E27FC236}">
                  <a16:creationId xmlns:a16="http://schemas.microsoft.com/office/drawing/2014/main" id="{8A028720-56D9-C64C-800E-A4FE82DAEAAD}"/>
                </a:ext>
              </a:extLst>
            </p:cNvPr>
            <p:cNvSpPr txBox="1"/>
            <p:nvPr/>
          </p:nvSpPr>
          <p:spPr>
            <a:xfrm>
              <a:off x="5281216" y="568422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3" name="テキスト ボックス 192">
              <a:extLst>
                <a:ext uri="{FF2B5EF4-FFF2-40B4-BE49-F238E27FC236}">
                  <a16:creationId xmlns:a16="http://schemas.microsoft.com/office/drawing/2014/main" id="{6B3F16AF-FE95-2746-BC04-826052308E6F}"/>
                </a:ext>
              </a:extLst>
            </p:cNvPr>
            <p:cNvSpPr txBox="1"/>
            <p:nvPr/>
          </p:nvSpPr>
          <p:spPr>
            <a:xfrm>
              <a:off x="5892935" y="5671669"/>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4" name="テキスト ボックス 193">
              <a:extLst>
                <a:ext uri="{FF2B5EF4-FFF2-40B4-BE49-F238E27FC236}">
                  <a16:creationId xmlns:a16="http://schemas.microsoft.com/office/drawing/2014/main" id="{67A4DF0D-62AF-C24D-BE5A-1B94ED543033}"/>
                </a:ext>
              </a:extLst>
            </p:cNvPr>
            <p:cNvSpPr txBox="1"/>
            <p:nvPr/>
          </p:nvSpPr>
          <p:spPr>
            <a:xfrm>
              <a:off x="6473619" y="567455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5" name="テキスト ボックス 194">
              <a:extLst>
                <a:ext uri="{FF2B5EF4-FFF2-40B4-BE49-F238E27FC236}">
                  <a16:creationId xmlns:a16="http://schemas.microsoft.com/office/drawing/2014/main" id="{9CCE10C8-2EC5-2E49-86A2-26804BF9167D}"/>
                </a:ext>
              </a:extLst>
            </p:cNvPr>
            <p:cNvSpPr txBox="1"/>
            <p:nvPr/>
          </p:nvSpPr>
          <p:spPr>
            <a:xfrm>
              <a:off x="7092552" y="5685993"/>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196" name="テキスト ボックス 195">
              <a:extLst>
                <a:ext uri="{FF2B5EF4-FFF2-40B4-BE49-F238E27FC236}">
                  <a16:creationId xmlns:a16="http://schemas.microsoft.com/office/drawing/2014/main" id="{B8E7A562-5596-E641-AC24-5841BBD6FF21}"/>
                </a:ext>
              </a:extLst>
            </p:cNvPr>
            <p:cNvSpPr txBox="1"/>
            <p:nvPr/>
          </p:nvSpPr>
          <p:spPr>
            <a:xfrm>
              <a:off x="7693094" y="5677879"/>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93" name="正方形/長方形 92">
              <a:extLst>
                <a:ext uri="{FF2B5EF4-FFF2-40B4-BE49-F238E27FC236}">
                  <a16:creationId xmlns:a16="http://schemas.microsoft.com/office/drawing/2014/main" id="{62F1EE90-C5EC-2349-A49B-640671CD0E44}"/>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4" name="正方形/長方形 93">
              <a:extLst>
                <a:ext uri="{FF2B5EF4-FFF2-40B4-BE49-F238E27FC236}">
                  <a16:creationId xmlns:a16="http://schemas.microsoft.com/office/drawing/2014/main" id="{3E208C8B-6350-2F4B-A1E4-DDB7872DE51F}"/>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5" name="正方形/長方形 94">
              <a:extLst>
                <a:ext uri="{FF2B5EF4-FFF2-40B4-BE49-F238E27FC236}">
                  <a16:creationId xmlns:a16="http://schemas.microsoft.com/office/drawing/2014/main" id="{75FF2F62-79D1-3F48-B5E4-8F7A758D3C88}"/>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6" name="テキスト ボックス 514">
              <a:extLst>
                <a:ext uri="{FF2B5EF4-FFF2-40B4-BE49-F238E27FC236}">
                  <a16:creationId xmlns:a16="http://schemas.microsoft.com/office/drawing/2014/main" id="{B3204AE7-36EC-294A-AD97-A63F4B05006F}"/>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accent2"/>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97" name="テキスト ボックス 514">
              <a:extLst>
                <a:ext uri="{FF2B5EF4-FFF2-40B4-BE49-F238E27FC236}">
                  <a16:creationId xmlns:a16="http://schemas.microsoft.com/office/drawing/2014/main" id="{94907F54-02D3-F14F-9DA9-CACF2700F153}"/>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 → </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98" name="楕円 515">
              <a:extLst>
                <a:ext uri="{FF2B5EF4-FFF2-40B4-BE49-F238E27FC236}">
                  <a16:creationId xmlns:a16="http://schemas.microsoft.com/office/drawing/2014/main" id="{89F59C1F-7EB1-284E-B59A-A77E61ACF987}"/>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99" name="楕円 516">
              <a:extLst>
                <a:ext uri="{FF2B5EF4-FFF2-40B4-BE49-F238E27FC236}">
                  <a16:creationId xmlns:a16="http://schemas.microsoft.com/office/drawing/2014/main" id="{904D4612-4706-084F-91B5-1443F62769D4}"/>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00" name="テキスト ボックス 517">
              <a:extLst>
                <a:ext uri="{FF2B5EF4-FFF2-40B4-BE49-F238E27FC236}">
                  <a16:creationId xmlns:a16="http://schemas.microsoft.com/office/drawing/2014/main" id="{0D116343-9DCA-E146-886A-FCD211586869}"/>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1" name="楕円 516">
              <a:extLst>
                <a:ext uri="{FF2B5EF4-FFF2-40B4-BE49-F238E27FC236}">
                  <a16:creationId xmlns:a16="http://schemas.microsoft.com/office/drawing/2014/main" id="{DE1712BA-9577-1244-A36F-6DC1686096C7}"/>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02" name="テキスト ボックス 517">
              <a:extLst>
                <a:ext uri="{FF2B5EF4-FFF2-40B4-BE49-F238E27FC236}">
                  <a16:creationId xmlns:a16="http://schemas.microsoft.com/office/drawing/2014/main" id="{55339C42-E0FD-1746-9F07-8D92F4182BBA}"/>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3" name="テキスト ボックス 517">
              <a:extLst>
                <a:ext uri="{FF2B5EF4-FFF2-40B4-BE49-F238E27FC236}">
                  <a16:creationId xmlns:a16="http://schemas.microsoft.com/office/drawing/2014/main" id="{4F36CE72-4B6B-2748-B642-FE54B5862EDC}"/>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90" name="円/楕円 171">
              <a:extLst>
                <a:ext uri="{FF2B5EF4-FFF2-40B4-BE49-F238E27FC236}">
                  <a16:creationId xmlns:a16="http://schemas.microsoft.com/office/drawing/2014/main" id="{C2D3D782-BA36-41E1-B9DF-25F31E2F6C60}"/>
                </a:ext>
              </a:extLst>
            </p:cNvPr>
            <p:cNvSpPr/>
            <p:nvPr/>
          </p:nvSpPr>
          <p:spPr>
            <a:xfrm>
              <a:off x="5153750" y="4109580"/>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grpSp>
      <p:sp>
        <p:nvSpPr>
          <p:cNvPr id="87" name="テキスト ボックス 86">
            <a:extLst>
              <a:ext uri="{FF2B5EF4-FFF2-40B4-BE49-F238E27FC236}">
                <a16:creationId xmlns:a16="http://schemas.microsoft.com/office/drawing/2014/main" id="{A16A8582-0CFD-4A04-976F-14CE3BE9696A}"/>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強化</a:t>
            </a:r>
          </a:p>
        </p:txBody>
      </p:sp>
      <p:sp>
        <p:nvSpPr>
          <p:cNvPr id="89" name="スライド番号プレースホルダー 69">
            <a:extLst>
              <a:ext uri="{FF2B5EF4-FFF2-40B4-BE49-F238E27FC236}">
                <a16:creationId xmlns:a16="http://schemas.microsoft.com/office/drawing/2014/main" id="{587E74B0-C7FC-4D26-92A9-60224C08871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10</a:t>
            </a:fld>
            <a:endParaRPr kumimoji="1" lang="ja-JP" altLang="en-US"/>
          </a:p>
        </p:txBody>
      </p:sp>
      <p:sp>
        <p:nvSpPr>
          <p:cNvPr id="4" name="正方形/長方形 3">
            <a:extLst>
              <a:ext uri="{FF2B5EF4-FFF2-40B4-BE49-F238E27FC236}">
                <a16:creationId xmlns:a16="http://schemas.microsoft.com/office/drawing/2014/main" id="{94A0379F-809A-4C4E-8368-CA20BE90438A}"/>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強化素材選択</a:t>
            </a:r>
          </a:p>
        </p:txBody>
      </p:sp>
    </p:spTree>
    <p:extLst>
      <p:ext uri="{BB962C8B-B14F-4D97-AF65-F5344CB8AC3E}">
        <p14:creationId xmlns:p14="http://schemas.microsoft.com/office/powerpoint/2010/main" val="2838539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8547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b="1">
                <a:latin typeface="+mn-ea"/>
              </a:rPr>
              <a:t>素材選択①</a:t>
            </a:r>
            <a:r>
              <a:rPr kumimoji="1" lang="ja-JP" altLang="en-US" sz="1400">
                <a:latin typeface="+mn-ea"/>
              </a:rPr>
              <a:t>・②</a:t>
            </a:r>
            <a:r>
              <a:rPr kumimoji="1" lang="en-US" altLang="ja-JP" sz="1400" b="1">
                <a:latin typeface="+mn-ea"/>
              </a:rPr>
              <a:t> </a:t>
            </a:r>
            <a:r>
              <a:rPr kumimoji="1" lang="en-US" altLang="ja-JP" sz="1400">
                <a:latin typeface="+mn-ea"/>
              </a:rPr>
              <a:t>&gt;&gt; </a:t>
            </a:r>
            <a:r>
              <a:rPr kumimoji="1" lang="ja-JP" altLang="en-US" sz="1400">
                <a:latin typeface="+mn-ea"/>
              </a:rPr>
              <a:t>強化画面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11" name="正方形/長方形 110">
            <a:extLst>
              <a:ext uri="{FF2B5EF4-FFF2-40B4-BE49-F238E27FC236}">
                <a16:creationId xmlns:a16="http://schemas.microsoft.com/office/drawing/2014/main" id="{FEF6D278-ADCF-B44D-8843-F4D56CD23F5D}"/>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61" name="四角形: 角を丸くする 327">
            <a:extLst>
              <a:ext uri="{FF2B5EF4-FFF2-40B4-BE49-F238E27FC236}">
                <a16:creationId xmlns:a16="http://schemas.microsoft.com/office/drawing/2014/main" id="{AF2550B8-7D6B-124C-B3FF-990FA500E397}"/>
              </a:ext>
            </a:extLst>
          </p:cNvPr>
          <p:cNvSpPr/>
          <p:nvPr/>
        </p:nvSpPr>
        <p:spPr>
          <a:xfrm>
            <a:off x="8334726" y="4161421"/>
            <a:ext cx="93445" cy="2033108"/>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2" name="四角形: 角を丸くする 328">
            <a:extLst>
              <a:ext uri="{FF2B5EF4-FFF2-40B4-BE49-F238E27FC236}">
                <a16:creationId xmlns:a16="http://schemas.microsoft.com/office/drawing/2014/main" id="{804557B3-5481-2F4D-BB8C-A718AC56B9A3}"/>
              </a:ext>
            </a:extLst>
          </p:cNvPr>
          <p:cNvSpPr/>
          <p:nvPr/>
        </p:nvSpPr>
        <p:spPr>
          <a:xfrm>
            <a:off x="8335462" y="4161421"/>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7" name="四角形: 角を丸くする 323">
            <a:extLst>
              <a:ext uri="{FF2B5EF4-FFF2-40B4-BE49-F238E27FC236}">
                <a16:creationId xmlns:a16="http://schemas.microsoft.com/office/drawing/2014/main" id="{E00747F5-692A-BC41-BF3B-45BEAC96C044}"/>
              </a:ext>
            </a:extLst>
          </p:cNvPr>
          <p:cNvSpPr/>
          <p:nvPr/>
        </p:nvSpPr>
        <p:spPr>
          <a:xfrm>
            <a:off x="5415370" y="4231694"/>
            <a:ext cx="428191" cy="63803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強化用</a:t>
            </a:r>
            <a:endParaRPr kumimoji="1" lang="en-US" altLang="ja-JP" sz="1000"/>
          </a:p>
          <a:p>
            <a:pPr algn="ctr"/>
            <a:r>
              <a:rPr kumimoji="1" lang="en-US" altLang="ja-JP" sz="1000"/>
              <a:t>TR</a:t>
            </a:r>
          </a:p>
          <a:p>
            <a:pPr algn="ctr"/>
            <a:r>
              <a:rPr kumimoji="1" lang="en-US" altLang="ja-JP" sz="1000"/>
              <a:t>(</a:t>
            </a:r>
            <a:r>
              <a:rPr kumimoji="1" lang="ja-JP" altLang="en-US" sz="1000"/>
              <a:t>特大</a:t>
            </a:r>
            <a:r>
              <a:rPr kumimoji="1" lang="en-US" altLang="ja-JP" sz="1000"/>
              <a:t>)</a:t>
            </a:r>
          </a:p>
        </p:txBody>
      </p:sp>
      <p:sp>
        <p:nvSpPr>
          <p:cNvPr id="141" name="正方形/長方形 140">
            <a:extLst>
              <a:ext uri="{FF2B5EF4-FFF2-40B4-BE49-F238E27FC236}">
                <a16:creationId xmlns:a16="http://schemas.microsoft.com/office/drawing/2014/main" id="{EB2A1597-E43C-7D41-8755-022A09879749}"/>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2" name="正方形/長方形 141">
            <a:extLst>
              <a:ext uri="{FF2B5EF4-FFF2-40B4-BE49-F238E27FC236}">
                <a16:creationId xmlns:a16="http://schemas.microsoft.com/office/drawing/2014/main" id="{B0A67430-C829-324E-A5DC-D39F008FFDE8}"/>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3" name="正方形/長方形 142">
            <a:extLst>
              <a:ext uri="{FF2B5EF4-FFF2-40B4-BE49-F238E27FC236}">
                <a16:creationId xmlns:a16="http://schemas.microsoft.com/office/drawing/2014/main" id="{0C2E4E5C-E4D6-6A43-AD20-10947FDBF559}"/>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4" name="正方形/長方形 143">
            <a:extLst>
              <a:ext uri="{FF2B5EF4-FFF2-40B4-BE49-F238E27FC236}">
                <a16:creationId xmlns:a16="http://schemas.microsoft.com/office/drawing/2014/main" id="{17D842C4-8840-B245-80D5-04620A3BC0F1}"/>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5" name="楕円 488">
            <a:extLst>
              <a:ext uri="{FF2B5EF4-FFF2-40B4-BE49-F238E27FC236}">
                <a16:creationId xmlns:a16="http://schemas.microsoft.com/office/drawing/2014/main" id="{0A61AFBE-802E-D943-8B63-BD3D6A5E7D44}"/>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46" name="グループ化 145">
            <a:extLst>
              <a:ext uri="{FF2B5EF4-FFF2-40B4-BE49-F238E27FC236}">
                <a16:creationId xmlns:a16="http://schemas.microsoft.com/office/drawing/2014/main" id="{9112968A-5660-5E47-8F02-688E009ABC2F}"/>
              </a:ext>
            </a:extLst>
          </p:cNvPr>
          <p:cNvGrpSpPr/>
          <p:nvPr/>
        </p:nvGrpSpPr>
        <p:grpSpPr>
          <a:xfrm>
            <a:off x="5178938" y="1021879"/>
            <a:ext cx="675610" cy="90419"/>
            <a:chOff x="30317" y="482248"/>
            <a:chExt cx="581527" cy="70447"/>
          </a:xfrm>
        </p:grpSpPr>
        <p:sp>
          <p:nvSpPr>
            <p:cNvPr id="149" name="四角形: 角を丸くする 492">
              <a:extLst>
                <a:ext uri="{FF2B5EF4-FFF2-40B4-BE49-F238E27FC236}">
                  <a16:creationId xmlns:a16="http://schemas.microsoft.com/office/drawing/2014/main" id="{03CDA73C-CC9C-1F4D-B85E-8073D4F32CB3}"/>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0" name="四角形: 角を丸くする 493">
              <a:extLst>
                <a:ext uri="{FF2B5EF4-FFF2-40B4-BE49-F238E27FC236}">
                  <a16:creationId xmlns:a16="http://schemas.microsoft.com/office/drawing/2014/main" id="{0135790A-B3DE-A442-9516-3C5E009B4282}"/>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47" name="正方形/長方形 146">
            <a:extLst>
              <a:ext uri="{FF2B5EF4-FFF2-40B4-BE49-F238E27FC236}">
                <a16:creationId xmlns:a16="http://schemas.microsoft.com/office/drawing/2014/main" id="{C0D9E5CF-FF9D-3849-9014-D95A97A7DBB4}"/>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48" name="正方形/長方形 147">
            <a:extLst>
              <a:ext uri="{FF2B5EF4-FFF2-40B4-BE49-F238E27FC236}">
                <a16:creationId xmlns:a16="http://schemas.microsoft.com/office/drawing/2014/main" id="{FF48CD99-6A81-704F-98CA-20E1F038A0DA}"/>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20" name="四角形: 角を丸くする 494">
            <a:extLst>
              <a:ext uri="{FF2B5EF4-FFF2-40B4-BE49-F238E27FC236}">
                <a16:creationId xmlns:a16="http://schemas.microsoft.com/office/drawing/2014/main" id="{BDB0F4C7-70ED-664F-B0F8-D230E3789B09}"/>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21" name="正方形/長方形 120">
            <a:extLst>
              <a:ext uri="{FF2B5EF4-FFF2-40B4-BE49-F238E27FC236}">
                <a16:creationId xmlns:a16="http://schemas.microsoft.com/office/drawing/2014/main" id="{2D6D1CD3-19FF-164C-B5CD-04D41D10FED8}"/>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4" name="テキスト ボックス 496">
            <a:extLst>
              <a:ext uri="{FF2B5EF4-FFF2-40B4-BE49-F238E27FC236}">
                <a16:creationId xmlns:a16="http://schemas.microsoft.com/office/drawing/2014/main" id="{27FC0C70-2B6C-EC47-B6B6-932E23FCBAD0}"/>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27" name="グループ化 126">
            <a:extLst>
              <a:ext uri="{FF2B5EF4-FFF2-40B4-BE49-F238E27FC236}">
                <a16:creationId xmlns:a16="http://schemas.microsoft.com/office/drawing/2014/main" id="{C490FDA7-8B91-9D46-BD20-335CD7CB52EE}"/>
              </a:ext>
            </a:extLst>
          </p:cNvPr>
          <p:cNvGrpSpPr/>
          <p:nvPr/>
        </p:nvGrpSpPr>
        <p:grpSpPr>
          <a:xfrm>
            <a:off x="6549197" y="2136507"/>
            <a:ext cx="1589505" cy="435279"/>
            <a:chOff x="1079948" y="1311188"/>
            <a:chExt cx="1202157" cy="329777"/>
          </a:xfrm>
        </p:grpSpPr>
        <p:sp>
          <p:nvSpPr>
            <p:cNvPr id="133" name="テキスト ボックス 498">
              <a:extLst>
                <a:ext uri="{FF2B5EF4-FFF2-40B4-BE49-F238E27FC236}">
                  <a16:creationId xmlns:a16="http://schemas.microsoft.com/office/drawing/2014/main" id="{08594028-B99F-2A4A-A5D7-233C8C983117}"/>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34" name="テキスト ボックス 499">
              <a:extLst>
                <a:ext uri="{FF2B5EF4-FFF2-40B4-BE49-F238E27FC236}">
                  <a16:creationId xmlns:a16="http://schemas.microsoft.com/office/drawing/2014/main" id="{BAD4469C-7EB5-DD4D-A17E-E1CC108A9F7A}"/>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35" name="テキスト ボックス 500">
              <a:extLst>
                <a:ext uri="{FF2B5EF4-FFF2-40B4-BE49-F238E27FC236}">
                  <a16:creationId xmlns:a16="http://schemas.microsoft.com/office/drawing/2014/main" id="{8975701E-4AD7-1546-BF1C-B8223DD8BAD3}"/>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36" name="図 135">
              <a:extLst>
                <a:ext uri="{FF2B5EF4-FFF2-40B4-BE49-F238E27FC236}">
                  <a16:creationId xmlns:a16="http://schemas.microsoft.com/office/drawing/2014/main" id="{9F08EA24-89AB-F249-A1E7-8F3A16BD41DE}"/>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137" name="図 136">
              <a:extLst>
                <a:ext uri="{FF2B5EF4-FFF2-40B4-BE49-F238E27FC236}">
                  <a16:creationId xmlns:a16="http://schemas.microsoft.com/office/drawing/2014/main" id="{11293DE2-7177-2A49-AEDF-BC89BD5C7106}"/>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138" name="図 137">
              <a:extLst>
                <a:ext uri="{FF2B5EF4-FFF2-40B4-BE49-F238E27FC236}">
                  <a16:creationId xmlns:a16="http://schemas.microsoft.com/office/drawing/2014/main" id="{906C71C0-99AE-B742-BE2A-EDBD48118411}"/>
                </a:ext>
              </a:extLst>
            </p:cNvPr>
            <p:cNvPicPr>
              <a:picLocks noChangeAspect="1"/>
            </p:cNvPicPr>
            <p:nvPr/>
          </p:nvPicPr>
          <p:blipFill>
            <a:blip r:embed="rId4"/>
            <a:stretch>
              <a:fillRect/>
            </a:stretch>
          </p:blipFill>
          <p:spPr>
            <a:xfrm>
              <a:off x="1079948" y="1478729"/>
              <a:ext cx="139697" cy="145462"/>
            </a:xfrm>
            <a:prstGeom prst="rect">
              <a:avLst/>
            </a:prstGeom>
          </p:spPr>
        </p:pic>
        <p:sp>
          <p:nvSpPr>
            <p:cNvPr id="139" name="テキスト ボックス 511">
              <a:extLst>
                <a:ext uri="{FF2B5EF4-FFF2-40B4-BE49-F238E27FC236}">
                  <a16:creationId xmlns:a16="http://schemas.microsoft.com/office/drawing/2014/main" id="{4CCBED09-8EC0-1240-84E3-CD2BDD1AA4D7}"/>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40" name="図 139">
              <a:extLst>
                <a:ext uri="{FF2B5EF4-FFF2-40B4-BE49-F238E27FC236}">
                  <a16:creationId xmlns:a16="http://schemas.microsoft.com/office/drawing/2014/main" id="{CE634006-11B7-7E4B-8236-D1DD7996BEFB}"/>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6" name="正方形/長方形 5">
            <a:extLst>
              <a:ext uri="{FF2B5EF4-FFF2-40B4-BE49-F238E27FC236}">
                <a16:creationId xmlns:a16="http://schemas.microsoft.com/office/drawing/2014/main" id="{A5CCE7A1-FDEA-6B45-A4ED-69843586AAB8}"/>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a:extLst>
              <a:ext uri="{FF2B5EF4-FFF2-40B4-BE49-F238E27FC236}">
                <a16:creationId xmlns:a16="http://schemas.microsoft.com/office/drawing/2014/main" id="{AA15A33D-6A06-FC48-B509-3CEA918B564E}"/>
              </a:ext>
            </a:extLst>
          </p:cNvPr>
          <p:cNvSpPr/>
          <p:nvPr/>
        </p:nvSpPr>
        <p:spPr>
          <a:xfrm>
            <a:off x="6745066" y="3831124"/>
            <a:ext cx="1389732"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強化用</a:t>
            </a:r>
            <a:r>
              <a:rPr kumimoji="1" lang="en-US" altLang="ja-JP" sz="1100"/>
              <a:t>TR</a:t>
            </a:r>
            <a:r>
              <a:rPr kumimoji="1" lang="ja-JP" altLang="en-US" sz="1100"/>
              <a:t>カード</a:t>
            </a:r>
          </a:p>
        </p:txBody>
      </p:sp>
      <p:sp>
        <p:nvSpPr>
          <p:cNvPr id="170" name="角丸四角形 169">
            <a:extLst>
              <a:ext uri="{FF2B5EF4-FFF2-40B4-BE49-F238E27FC236}">
                <a16:creationId xmlns:a16="http://schemas.microsoft.com/office/drawing/2014/main" id="{02219827-1FF8-3449-A830-0E575BF285DC}"/>
              </a:ext>
            </a:extLst>
          </p:cNvPr>
          <p:cNvSpPr/>
          <p:nvPr/>
        </p:nvSpPr>
        <p:spPr>
          <a:xfrm>
            <a:off x="5272424" y="3837907"/>
            <a:ext cx="1389732" cy="276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71" name="四角形: 角を丸くする 313">
            <a:extLst>
              <a:ext uri="{FF2B5EF4-FFF2-40B4-BE49-F238E27FC236}">
                <a16:creationId xmlns:a16="http://schemas.microsoft.com/office/drawing/2014/main" id="{25D864CB-6A44-E146-ACA2-C27EF5F7E1BB}"/>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pic>
        <p:nvPicPr>
          <p:cNvPr id="175" name="図 174">
            <a:extLst>
              <a:ext uri="{FF2B5EF4-FFF2-40B4-BE49-F238E27FC236}">
                <a16:creationId xmlns:a16="http://schemas.microsoft.com/office/drawing/2014/main" id="{62A2FDE7-986F-4743-88A2-CE97046A91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76" name="楕円 421">
            <a:extLst>
              <a:ext uri="{FF2B5EF4-FFF2-40B4-BE49-F238E27FC236}">
                <a16:creationId xmlns:a16="http://schemas.microsoft.com/office/drawing/2014/main" id="{E2B73564-CE56-CC4F-8EC6-DC910F744DA5}"/>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77" name="楕円 421">
            <a:extLst>
              <a:ext uri="{FF2B5EF4-FFF2-40B4-BE49-F238E27FC236}">
                <a16:creationId xmlns:a16="http://schemas.microsoft.com/office/drawing/2014/main" id="{1D75207A-014C-8042-9421-9ACBADE68618}"/>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201" name="テキスト ボックス 200">
            <a:extLst>
              <a:ext uri="{FF2B5EF4-FFF2-40B4-BE49-F238E27FC236}">
                <a16:creationId xmlns:a16="http://schemas.microsoft.com/office/drawing/2014/main" id="{8441598D-3672-BF4B-89A7-D30BB809A52A}"/>
              </a:ext>
            </a:extLst>
          </p:cNvPr>
          <p:cNvSpPr txBox="1"/>
          <p:nvPr/>
        </p:nvSpPr>
        <p:spPr>
          <a:xfrm>
            <a:off x="7865161" y="3776569"/>
            <a:ext cx="480278" cy="215444"/>
          </a:xfrm>
          <a:prstGeom prst="rect">
            <a:avLst/>
          </a:prstGeom>
          <a:noFill/>
        </p:spPr>
        <p:txBody>
          <a:bodyPr wrap="square" rtlCol="0">
            <a:spAutoFit/>
          </a:bodyPr>
          <a:lstStyle/>
          <a:p>
            <a:r>
              <a:rPr kumimoji="1" lang="ja-JP" altLang="en-US" sz="800"/>
              <a:t>１２</a:t>
            </a:r>
            <a:endParaRPr kumimoji="1" lang="ja-JP" altLang="en-US" sz="1600"/>
          </a:p>
        </p:txBody>
      </p:sp>
      <p:sp>
        <p:nvSpPr>
          <p:cNvPr id="93" name="正方形/長方形 92">
            <a:extLst>
              <a:ext uri="{FF2B5EF4-FFF2-40B4-BE49-F238E27FC236}">
                <a16:creationId xmlns:a16="http://schemas.microsoft.com/office/drawing/2014/main" id="{62F1EE90-C5EC-2349-A49B-640671CD0E44}"/>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4" name="正方形/長方形 93">
            <a:extLst>
              <a:ext uri="{FF2B5EF4-FFF2-40B4-BE49-F238E27FC236}">
                <a16:creationId xmlns:a16="http://schemas.microsoft.com/office/drawing/2014/main" id="{3E208C8B-6350-2F4B-A1E4-DDB7872DE51F}"/>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5" name="正方形/長方形 94">
            <a:extLst>
              <a:ext uri="{FF2B5EF4-FFF2-40B4-BE49-F238E27FC236}">
                <a16:creationId xmlns:a16="http://schemas.microsoft.com/office/drawing/2014/main" id="{75FF2F62-79D1-3F48-B5E4-8F7A758D3C88}"/>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6" name="テキスト ボックス 514">
            <a:extLst>
              <a:ext uri="{FF2B5EF4-FFF2-40B4-BE49-F238E27FC236}">
                <a16:creationId xmlns:a16="http://schemas.microsoft.com/office/drawing/2014/main" id="{B3204AE7-36EC-294A-AD97-A63F4B05006F}"/>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accent2"/>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97" name="テキスト ボックス 514">
            <a:extLst>
              <a:ext uri="{FF2B5EF4-FFF2-40B4-BE49-F238E27FC236}">
                <a16:creationId xmlns:a16="http://schemas.microsoft.com/office/drawing/2014/main" id="{94907F54-02D3-F14F-9DA9-CACF2700F153}"/>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 → </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98" name="楕円 515">
            <a:extLst>
              <a:ext uri="{FF2B5EF4-FFF2-40B4-BE49-F238E27FC236}">
                <a16:creationId xmlns:a16="http://schemas.microsoft.com/office/drawing/2014/main" id="{89F59C1F-7EB1-284E-B59A-A77E61ACF987}"/>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99" name="楕円 516">
            <a:extLst>
              <a:ext uri="{FF2B5EF4-FFF2-40B4-BE49-F238E27FC236}">
                <a16:creationId xmlns:a16="http://schemas.microsoft.com/office/drawing/2014/main" id="{904D4612-4706-084F-91B5-1443F62769D4}"/>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00" name="テキスト ボックス 517">
            <a:extLst>
              <a:ext uri="{FF2B5EF4-FFF2-40B4-BE49-F238E27FC236}">
                <a16:creationId xmlns:a16="http://schemas.microsoft.com/office/drawing/2014/main" id="{0D116343-9DCA-E146-886A-FCD211586869}"/>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1" name="楕円 516">
            <a:extLst>
              <a:ext uri="{FF2B5EF4-FFF2-40B4-BE49-F238E27FC236}">
                <a16:creationId xmlns:a16="http://schemas.microsoft.com/office/drawing/2014/main" id="{DE1712BA-9577-1244-A36F-6DC1686096C7}"/>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02" name="テキスト ボックス 517">
            <a:extLst>
              <a:ext uri="{FF2B5EF4-FFF2-40B4-BE49-F238E27FC236}">
                <a16:creationId xmlns:a16="http://schemas.microsoft.com/office/drawing/2014/main" id="{55339C42-E0FD-1746-9F07-8D92F4182BBA}"/>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3" name="テキスト ボックス 517">
            <a:extLst>
              <a:ext uri="{FF2B5EF4-FFF2-40B4-BE49-F238E27FC236}">
                <a16:creationId xmlns:a16="http://schemas.microsoft.com/office/drawing/2014/main" id="{4F36CE72-4B6B-2748-B642-FE54B5862EDC}"/>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89" name="スライド番号プレースホルダー 69">
            <a:extLst>
              <a:ext uri="{FF2B5EF4-FFF2-40B4-BE49-F238E27FC236}">
                <a16:creationId xmlns:a16="http://schemas.microsoft.com/office/drawing/2014/main" id="{587E74B0-C7FC-4D26-92A9-60224C08871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11</a:t>
            </a:fld>
            <a:endParaRPr kumimoji="1" lang="ja-JP" altLang="en-US"/>
          </a:p>
        </p:txBody>
      </p:sp>
      <p:sp>
        <p:nvSpPr>
          <p:cNvPr id="105" name="四角形: 角を丸くする 323">
            <a:extLst>
              <a:ext uri="{FF2B5EF4-FFF2-40B4-BE49-F238E27FC236}">
                <a16:creationId xmlns:a16="http://schemas.microsoft.com/office/drawing/2014/main" id="{842EA0FD-DBF1-4128-A7AC-86177D93A76F}"/>
              </a:ext>
            </a:extLst>
          </p:cNvPr>
          <p:cNvSpPr/>
          <p:nvPr/>
        </p:nvSpPr>
        <p:spPr>
          <a:xfrm>
            <a:off x="5415369" y="4942804"/>
            <a:ext cx="428191" cy="63803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強化用</a:t>
            </a:r>
            <a:endParaRPr kumimoji="1" lang="en-US" altLang="ja-JP" sz="1000"/>
          </a:p>
          <a:p>
            <a:pPr algn="ctr"/>
            <a:r>
              <a:rPr kumimoji="1" lang="en-US" altLang="ja-JP" sz="1000"/>
              <a:t>TR</a:t>
            </a:r>
          </a:p>
          <a:p>
            <a:pPr algn="ctr"/>
            <a:r>
              <a:rPr kumimoji="1" lang="ja-JP" altLang="en-US" sz="1000"/>
              <a:t>（大）</a:t>
            </a:r>
            <a:endParaRPr kumimoji="1" lang="en-US" altLang="ja-JP" sz="1000"/>
          </a:p>
        </p:txBody>
      </p:sp>
      <p:sp>
        <p:nvSpPr>
          <p:cNvPr id="106" name="四角形: 角を丸くする 323">
            <a:extLst>
              <a:ext uri="{FF2B5EF4-FFF2-40B4-BE49-F238E27FC236}">
                <a16:creationId xmlns:a16="http://schemas.microsoft.com/office/drawing/2014/main" id="{BADECB4D-E02C-4FEA-BDD3-5875FEADD199}"/>
              </a:ext>
            </a:extLst>
          </p:cNvPr>
          <p:cNvSpPr/>
          <p:nvPr/>
        </p:nvSpPr>
        <p:spPr>
          <a:xfrm>
            <a:off x="5422859" y="5618388"/>
            <a:ext cx="428191" cy="63803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強化用</a:t>
            </a:r>
            <a:endParaRPr kumimoji="1" lang="en-US" altLang="ja-JP" sz="1000"/>
          </a:p>
          <a:p>
            <a:pPr algn="ctr"/>
            <a:r>
              <a:rPr kumimoji="1" lang="en-US" altLang="ja-JP" sz="1000"/>
              <a:t>TR</a:t>
            </a:r>
          </a:p>
          <a:p>
            <a:pPr algn="ctr"/>
            <a:r>
              <a:rPr kumimoji="1" lang="ja-JP" altLang="en-US" sz="1000"/>
              <a:t>（中）</a:t>
            </a:r>
            <a:endParaRPr kumimoji="1" lang="en-US" altLang="ja-JP" sz="1000"/>
          </a:p>
        </p:txBody>
      </p:sp>
      <p:sp>
        <p:nvSpPr>
          <p:cNvPr id="107" name="四角形: 角を丸くする 323">
            <a:extLst>
              <a:ext uri="{FF2B5EF4-FFF2-40B4-BE49-F238E27FC236}">
                <a16:creationId xmlns:a16="http://schemas.microsoft.com/office/drawing/2014/main" id="{F34F180B-177E-4C39-8FFF-9887DB252CBF}"/>
              </a:ext>
            </a:extLst>
          </p:cNvPr>
          <p:cNvSpPr/>
          <p:nvPr/>
        </p:nvSpPr>
        <p:spPr>
          <a:xfrm>
            <a:off x="5415368" y="6293288"/>
            <a:ext cx="428191" cy="9526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a:p>
            <a:pPr algn="ctr"/>
            <a:r>
              <a:rPr kumimoji="1" lang="en-US" altLang="ja-JP" sz="1200"/>
              <a:t>TR</a:t>
            </a:r>
          </a:p>
        </p:txBody>
      </p:sp>
      <p:sp>
        <p:nvSpPr>
          <p:cNvPr id="131" name="四角形: 角を丸くする 323">
            <a:extLst>
              <a:ext uri="{FF2B5EF4-FFF2-40B4-BE49-F238E27FC236}">
                <a16:creationId xmlns:a16="http://schemas.microsoft.com/office/drawing/2014/main" id="{FE879F98-95C9-472F-865C-88323A969A7F}"/>
              </a:ext>
            </a:extLst>
          </p:cNvPr>
          <p:cNvSpPr/>
          <p:nvPr/>
        </p:nvSpPr>
        <p:spPr>
          <a:xfrm>
            <a:off x="6371721" y="4471563"/>
            <a:ext cx="794405"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10</a:t>
            </a:r>
          </a:p>
        </p:txBody>
      </p:sp>
      <p:sp>
        <p:nvSpPr>
          <p:cNvPr id="132" name="二等辺三角形 131">
            <a:extLst>
              <a:ext uri="{FF2B5EF4-FFF2-40B4-BE49-F238E27FC236}">
                <a16:creationId xmlns:a16="http://schemas.microsoft.com/office/drawing/2014/main" id="{E0952B41-6532-40CD-83AD-848DA4688B6E}"/>
              </a:ext>
            </a:extLst>
          </p:cNvPr>
          <p:cNvSpPr/>
          <p:nvPr/>
        </p:nvSpPr>
        <p:spPr>
          <a:xfrm rot="5400000">
            <a:off x="7258885" y="4502029"/>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a:t>
            </a:r>
            <a:endParaRPr kumimoji="1" lang="ja-JP" altLang="en-US"/>
          </a:p>
        </p:txBody>
      </p:sp>
      <p:sp>
        <p:nvSpPr>
          <p:cNvPr id="168" name="二等辺三角形 167">
            <a:extLst>
              <a:ext uri="{FF2B5EF4-FFF2-40B4-BE49-F238E27FC236}">
                <a16:creationId xmlns:a16="http://schemas.microsoft.com/office/drawing/2014/main" id="{567641AF-A13E-4D7B-8848-E6AF96F6C998}"/>
              </a:ext>
            </a:extLst>
          </p:cNvPr>
          <p:cNvSpPr/>
          <p:nvPr/>
        </p:nvSpPr>
        <p:spPr>
          <a:xfrm rot="16200000">
            <a:off x="5918436" y="4479661"/>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a:t>
            </a:r>
          </a:p>
        </p:txBody>
      </p:sp>
      <p:sp>
        <p:nvSpPr>
          <p:cNvPr id="169" name="テキスト ボックス 168">
            <a:extLst>
              <a:ext uri="{FF2B5EF4-FFF2-40B4-BE49-F238E27FC236}">
                <a16:creationId xmlns:a16="http://schemas.microsoft.com/office/drawing/2014/main" id="{4E9C4CA8-D7EC-45DC-B0E9-33BF5E8938B4}"/>
              </a:ext>
            </a:extLst>
          </p:cNvPr>
          <p:cNvSpPr txBox="1"/>
          <p:nvPr/>
        </p:nvSpPr>
        <p:spPr>
          <a:xfrm>
            <a:off x="5886210" y="4173533"/>
            <a:ext cx="1448800" cy="261610"/>
          </a:xfrm>
          <a:prstGeom prst="rect">
            <a:avLst/>
          </a:prstGeom>
          <a:noFill/>
        </p:spPr>
        <p:txBody>
          <a:bodyPr wrap="square" rtlCol="0">
            <a:spAutoFit/>
          </a:bodyPr>
          <a:lstStyle/>
          <a:p>
            <a:r>
              <a:rPr kumimoji="1" lang="ja-JP" altLang="en-US" sz="1100">
                <a:solidFill>
                  <a:schemeClr val="bg1"/>
                </a:solidFill>
              </a:rPr>
              <a:t>所持数 </a:t>
            </a:r>
            <a:r>
              <a:rPr kumimoji="1" lang="en-US" altLang="ja-JP" sz="1100">
                <a:solidFill>
                  <a:schemeClr val="bg1"/>
                </a:solidFill>
              </a:rPr>
              <a:t>999,999,999</a:t>
            </a:r>
            <a:endParaRPr kumimoji="1" lang="ja-JP" altLang="en-US" sz="1100">
              <a:solidFill>
                <a:schemeClr val="bg1"/>
              </a:solidFill>
            </a:endParaRPr>
          </a:p>
        </p:txBody>
      </p:sp>
      <p:sp>
        <p:nvSpPr>
          <p:cNvPr id="174" name="四角形: 角を丸くする 323">
            <a:extLst>
              <a:ext uri="{FF2B5EF4-FFF2-40B4-BE49-F238E27FC236}">
                <a16:creationId xmlns:a16="http://schemas.microsoft.com/office/drawing/2014/main" id="{FEACAC3A-6F14-4E37-9D33-D922A210B2F8}"/>
              </a:ext>
            </a:extLst>
          </p:cNvPr>
          <p:cNvSpPr/>
          <p:nvPr/>
        </p:nvSpPr>
        <p:spPr>
          <a:xfrm>
            <a:off x="7683611" y="4458026"/>
            <a:ext cx="625824"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最大数</a:t>
            </a:r>
            <a:endParaRPr kumimoji="1" lang="en-US" altLang="ja-JP" sz="1200"/>
          </a:p>
        </p:txBody>
      </p:sp>
      <p:sp>
        <p:nvSpPr>
          <p:cNvPr id="178" name="四角形: 角を丸くする 323">
            <a:extLst>
              <a:ext uri="{FF2B5EF4-FFF2-40B4-BE49-F238E27FC236}">
                <a16:creationId xmlns:a16="http://schemas.microsoft.com/office/drawing/2014/main" id="{227E811E-3407-4809-840E-2B1C0ACE0197}"/>
              </a:ext>
            </a:extLst>
          </p:cNvPr>
          <p:cNvSpPr/>
          <p:nvPr/>
        </p:nvSpPr>
        <p:spPr>
          <a:xfrm>
            <a:off x="6342142" y="5220880"/>
            <a:ext cx="794405"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1</a:t>
            </a:r>
          </a:p>
        </p:txBody>
      </p:sp>
      <p:sp>
        <p:nvSpPr>
          <p:cNvPr id="179" name="二等辺三角形 178">
            <a:extLst>
              <a:ext uri="{FF2B5EF4-FFF2-40B4-BE49-F238E27FC236}">
                <a16:creationId xmlns:a16="http://schemas.microsoft.com/office/drawing/2014/main" id="{2D7DEA0C-581B-4E60-AE84-83C30CCC81C9}"/>
              </a:ext>
            </a:extLst>
          </p:cNvPr>
          <p:cNvSpPr/>
          <p:nvPr/>
        </p:nvSpPr>
        <p:spPr>
          <a:xfrm rot="5400000">
            <a:off x="7229306" y="5251346"/>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a:t>
            </a:r>
            <a:endParaRPr kumimoji="1" lang="ja-JP" altLang="en-US"/>
          </a:p>
        </p:txBody>
      </p:sp>
      <p:sp>
        <p:nvSpPr>
          <p:cNvPr id="180" name="二等辺三角形 179">
            <a:extLst>
              <a:ext uri="{FF2B5EF4-FFF2-40B4-BE49-F238E27FC236}">
                <a16:creationId xmlns:a16="http://schemas.microsoft.com/office/drawing/2014/main" id="{D614528D-D532-4B8D-B319-A2CE5B29F9D8}"/>
              </a:ext>
            </a:extLst>
          </p:cNvPr>
          <p:cNvSpPr/>
          <p:nvPr/>
        </p:nvSpPr>
        <p:spPr>
          <a:xfrm rot="16200000">
            <a:off x="5888857" y="5228978"/>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a:t>
            </a:r>
          </a:p>
        </p:txBody>
      </p:sp>
      <p:sp>
        <p:nvSpPr>
          <p:cNvPr id="181" name="テキスト ボックス 180">
            <a:extLst>
              <a:ext uri="{FF2B5EF4-FFF2-40B4-BE49-F238E27FC236}">
                <a16:creationId xmlns:a16="http://schemas.microsoft.com/office/drawing/2014/main" id="{5B944876-8C1B-40D0-BB71-DDFCB5BE37FF}"/>
              </a:ext>
            </a:extLst>
          </p:cNvPr>
          <p:cNvSpPr txBox="1"/>
          <p:nvPr/>
        </p:nvSpPr>
        <p:spPr>
          <a:xfrm>
            <a:off x="5856631" y="4922850"/>
            <a:ext cx="1448800" cy="261610"/>
          </a:xfrm>
          <a:prstGeom prst="rect">
            <a:avLst/>
          </a:prstGeom>
          <a:noFill/>
        </p:spPr>
        <p:txBody>
          <a:bodyPr wrap="square" rtlCol="0">
            <a:spAutoFit/>
          </a:bodyPr>
          <a:lstStyle/>
          <a:p>
            <a:r>
              <a:rPr kumimoji="1" lang="ja-JP" altLang="en-US" sz="1100">
                <a:solidFill>
                  <a:schemeClr val="bg1"/>
                </a:solidFill>
              </a:rPr>
              <a:t>所持数 </a:t>
            </a:r>
            <a:r>
              <a:rPr kumimoji="1" lang="en-US" altLang="ja-JP" sz="1100">
                <a:solidFill>
                  <a:schemeClr val="bg1"/>
                </a:solidFill>
              </a:rPr>
              <a:t>999,999,999</a:t>
            </a:r>
            <a:endParaRPr kumimoji="1" lang="ja-JP" altLang="en-US" sz="1100">
              <a:solidFill>
                <a:schemeClr val="bg1"/>
              </a:solidFill>
            </a:endParaRPr>
          </a:p>
        </p:txBody>
      </p:sp>
      <p:sp>
        <p:nvSpPr>
          <p:cNvPr id="182" name="四角形: 角を丸くする 323">
            <a:extLst>
              <a:ext uri="{FF2B5EF4-FFF2-40B4-BE49-F238E27FC236}">
                <a16:creationId xmlns:a16="http://schemas.microsoft.com/office/drawing/2014/main" id="{E7182541-9ED0-410E-A069-3C2D5459C29E}"/>
              </a:ext>
            </a:extLst>
          </p:cNvPr>
          <p:cNvSpPr/>
          <p:nvPr/>
        </p:nvSpPr>
        <p:spPr>
          <a:xfrm>
            <a:off x="7654032" y="5207343"/>
            <a:ext cx="625824"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最大数</a:t>
            </a:r>
            <a:endParaRPr kumimoji="1" lang="en-US" altLang="ja-JP" sz="1200"/>
          </a:p>
        </p:txBody>
      </p:sp>
      <p:sp>
        <p:nvSpPr>
          <p:cNvPr id="183" name="四角形: 角を丸くする 323">
            <a:extLst>
              <a:ext uri="{FF2B5EF4-FFF2-40B4-BE49-F238E27FC236}">
                <a16:creationId xmlns:a16="http://schemas.microsoft.com/office/drawing/2014/main" id="{F3E5845F-029F-47EB-96E1-88735442937B}"/>
              </a:ext>
            </a:extLst>
          </p:cNvPr>
          <p:cNvSpPr/>
          <p:nvPr/>
        </p:nvSpPr>
        <p:spPr>
          <a:xfrm>
            <a:off x="6368673" y="5921966"/>
            <a:ext cx="794405"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10</a:t>
            </a:r>
          </a:p>
        </p:txBody>
      </p:sp>
      <p:sp>
        <p:nvSpPr>
          <p:cNvPr id="184" name="二等辺三角形 183">
            <a:extLst>
              <a:ext uri="{FF2B5EF4-FFF2-40B4-BE49-F238E27FC236}">
                <a16:creationId xmlns:a16="http://schemas.microsoft.com/office/drawing/2014/main" id="{F98DD724-D573-4F20-B13E-E31A67BD05BD}"/>
              </a:ext>
            </a:extLst>
          </p:cNvPr>
          <p:cNvSpPr/>
          <p:nvPr/>
        </p:nvSpPr>
        <p:spPr>
          <a:xfrm rot="5400000">
            <a:off x="7255837" y="5952432"/>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a:t>
            </a:r>
            <a:endParaRPr kumimoji="1" lang="ja-JP" altLang="en-US"/>
          </a:p>
        </p:txBody>
      </p:sp>
      <p:sp>
        <p:nvSpPr>
          <p:cNvPr id="185" name="二等辺三角形 184">
            <a:extLst>
              <a:ext uri="{FF2B5EF4-FFF2-40B4-BE49-F238E27FC236}">
                <a16:creationId xmlns:a16="http://schemas.microsoft.com/office/drawing/2014/main" id="{E2CDB8DE-1359-456B-B3D3-6C0D169720C7}"/>
              </a:ext>
            </a:extLst>
          </p:cNvPr>
          <p:cNvSpPr/>
          <p:nvPr/>
        </p:nvSpPr>
        <p:spPr>
          <a:xfrm rot="16200000">
            <a:off x="5915388" y="5930064"/>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a:t>
            </a:r>
          </a:p>
        </p:txBody>
      </p:sp>
      <p:sp>
        <p:nvSpPr>
          <p:cNvPr id="186" name="テキスト ボックス 185">
            <a:extLst>
              <a:ext uri="{FF2B5EF4-FFF2-40B4-BE49-F238E27FC236}">
                <a16:creationId xmlns:a16="http://schemas.microsoft.com/office/drawing/2014/main" id="{7957442A-6F9F-4AE2-AD0B-23EF4D2FC4AA}"/>
              </a:ext>
            </a:extLst>
          </p:cNvPr>
          <p:cNvSpPr txBox="1"/>
          <p:nvPr/>
        </p:nvSpPr>
        <p:spPr>
          <a:xfrm>
            <a:off x="5883162" y="5623936"/>
            <a:ext cx="1448800" cy="261610"/>
          </a:xfrm>
          <a:prstGeom prst="rect">
            <a:avLst/>
          </a:prstGeom>
          <a:noFill/>
        </p:spPr>
        <p:txBody>
          <a:bodyPr wrap="square" rtlCol="0">
            <a:spAutoFit/>
          </a:bodyPr>
          <a:lstStyle/>
          <a:p>
            <a:r>
              <a:rPr kumimoji="1" lang="ja-JP" altLang="en-US" sz="1100">
                <a:solidFill>
                  <a:schemeClr val="bg1"/>
                </a:solidFill>
              </a:rPr>
              <a:t>所持数 </a:t>
            </a:r>
            <a:r>
              <a:rPr kumimoji="1" lang="en-US" altLang="ja-JP" sz="1100">
                <a:solidFill>
                  <a:schemeClr val="bg1"/>
                </a:solidFill>
              </a:rPr>
              <a:t>999,999,999</a:t>
            </a:r>
            <a:endParaRPr kumimoji="1" lang="ja-JP" altLang="en-US" sz="1100">
              <a:solidFill>
                <a:schemeClr val="bg1"/>
              </a:solidFill>
            </a:endParaRPr>
          </a:p>
        </p:txBody>
      </p:sp>
      <p:sp>
        <p:nvSpPr>
          <p:cNvPr id="197" name="四角形: 角を丸くする 323">
            <a:extLst>
              <a:ext uri="{FF2B5EF4-FFF2-40B4-BE49-F238E27FC236}">
                <a16:creationId xmlns:a16="http://schemas.microsoft.com/office/drawing/2014/main" id="{36D7B6BC-154C-4E62-8840-C1F8C0E5B6C1}"/>
              </a:ext>
            </a:extLst>
          </p:cNvPr>
          <p:cNvSpPr/>
          <p:nvPr/>
        </p:nvSpPr>
        <p:spPr>
          <a:xfrm>
            <a:off x="7680563" y="5908429"/>
            <a:ext cx="625824"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最大数</a:t>
            </a:r>
            <a:endParaRPr kumimoji="1" lang="en-US" altLang="ja-JP" sz="1200"/>
          </a:p>
        </p:txBody>
      </p:sp>
      <p:sp>
        <p:nvSpPr>
          <p:cNvPr id="117" name="四角形: 角を丸くする 315">
            <a:extLst>
              <a:ext uri="{FF2B5EF4-FFF2-40B4-BE49-F238E27FC236}">
                <a16:creationId xmlns:a16="http://schemas.microsoft.com/office/drawing/2014/main" id="{EFF9A028-98F7-D542-AE89-A583CB9B3E58}"/>
              </a:ext>
            </a:extLst>
          </p:cNvPr>
          <p:cNvSpPr/>
          <p:nvPr/>
        </p:nvSpPr>
        <p:spPr>
          <a:xfrm>
            <a:off x="6336380" y="5989134"/>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202" name="テキスト ボックス 201">
            <a:extLst>
              <a:ext uri="{FF2B5EF4-FFF2-40B4-BE49-F238E27FC236}">
                <a16:creationId xmlns:a16="http://schemas.microsoft.com/office/drawing/2014/main" id="{55673305-5E2A-4390-8682-49CF279E6165}"/>
              </a:ext>
            </a:extLst>
          </p:cNvPr>
          <p:cNvSpPr txBox="1"/>
          <p:nvPr/>
        </p:nvSpPr>
        <p:spPr>
          <a:xfrm>
            <a:off x="415419" y="538799"/>
            <a:ext cx="3562194" cy="307777"/>
          </a:xfrm>
          <a:prstGeom prst="rect">
            <a:avLst/>
          </a:prstGeom>
          <a:noFill/>
        </p:spPr>
        <p:txBody>
          <a:bodyPr wrap="none" rtlCol="0">
            <a:spAutoFit/>
          </a:bodyPr>
          <a:lstStyle/>
          <a:p>
            <a:r>
              <a:rPr kumimoji="1" lang="en-US" altLang="ja-JP" sz="1400" b="1" dirty="0"/>
              <a:t>1.tr120a.</a:t>
            </a:r>
            <a:r>
              <a:rPr kumimoji="1" lang="ja-JP" altLang="en-US" sz="1400" b="1" dirty="0"/>
              <a:t>強化素材選択（強化用カード）</a:t>
            </a:r>
            <a:endParaRPr kumimoji="1" lang="en-US" altLang="ja-JP" sz="1400" b="1" dirty="0"/>
          </a:p>
        </p:txBody>
      </p:sp>
      <p:sp>
        <p:nvSpPr>
          <p:cNvPr id="2" name="テキスト ボックス 1">
            <a:extLst>
              <a:ext uri="{FF2B5EF4-FFF2-40B4-BE49-F238E27FC236}">
                <a16:creationId xmlns:a16="http://schemas.microsoft.com/office/drawing/2014/main" id="{61722FD2-1130-4EC8-806F-58CE6323ED91}"/>
              </a:ext>
            </a:extLst>
          </p:cNvPr>
          <p:cNvSpPr txBox="1"/>
          <p:nvPr/>
        </p:nvSpPr>
        <p:spPr>
          <a:xfrm>
            <a:off x="582399" y="922146"/>
            <a:ext cx="2862140" cy="1938992"/>
          </a:xfrm>
          <a:prstGeom prst="rect">
            <a:avLst/>
          </a:prstGeom>
          <a:noFill/>
        </p:spPr>
        <p:txBody>
          <a:bodyPr wrap="square" rtlCol="0" anchor="t">
            <a:spAutoFit/>
          </a:bodyPr>
          <a:lstStyle/>
          <a:p>
            <a:r>
              <a:rPr lang="ja-JP" altLang="en-US" sz="1000">
                <a:ea typeface="メイリオ"/>
              </a:rPr>
              <a:t>・「＋」で使用する強化用TRカードを加算。</a:t>
            </a:r>
            <a:endParaRPr lang="en-US" altLang="ja-JP" sz="1000">
              <a:ea typeface="メイリオ"/>
            </a:endParaRPr>
          </a:p>
          <a:p>
            <a:r>
              <a:rPr lang="ja-JP" altLang="en-US" sz="1000">
                <a:ea typeface="メイリオ"/>
              </a:rPr>
              <a:t>　　長押しで一定の速度で加算を続ける。</a:t>
            </a:r>
            <a:endParaRPr lang="ja-JP">
              <a:ea typeface="メイリオ" panose="020B0604030504040204" pitchFamily="34" charset="-128"/>
            </a:endParaRPr>
          </a:p>
          <a:p>
            <a:endParaRPr lang="en-US" altLang="ja-JP" sz="1000">
              <a:ea typeface="メイリオ"/>
            </a:endParaRPr>
          </a:p>
          <a:p>
            <a:r>
              <a:rPr lang="ja-JP" altLang="en-US" sz="1000">
                <a:ea typeface="メイリオ"/>
              </a:rPr>
              <a:t>・「ー」で</a:t>
            </a:r>
            <a:r>
              <a:rPr lang="ja-JP" sz="1000">
                <a:ea typeface="メイリオ"/>
              </a:rPr>
              <a:t>使用する強化用TRカード</a:t>
            </a:r>
            <a:r>
              <a:rPr lang="ja-JP" altLang="en-US" sz="1000">
                <a:ea typeface="メイリオ"/>
              </a:rPr>
              <a:t>を減産。</a:t>
            </a:r>
            <a:endParaRPr lang="ja-JP" sz="1000">
              <a:ea typeface="+mn-lt"/>
              <a:cs typeface="+mn-lt"/>
            </a:endParaRPr>
          </a:p>
          <a:p>
            <a:r>
              <a:rPr lang="ja-JP" altLang="en-US" sz="1000">
                <a:ea typeface="メイリオ" panose="020B0604030504040204" pitchFamily="34" charset="-128"/>
              </a:rPr>
              <a:t>　　</a:t>
            </a:r>
            <a:r>
              <a:rPr lang="ja-JP" altLang="en-US" sz="1000">
                <a:ea typeface="メイリオ"/>
              </a:rPr>
              <a:t>長押しで一定の速度で加算を続ける。</a:t>
            </a:r>
            <a:endParaRPr lang="ja-JP" sz="1000">
              <a:ea typeface="メイリオ" panose="020B0604030504040204" pitchFamily="34" charset="-128"/>
            </a:endParaRPr>
          </a:p>
          <a:p>
            <a:endParaRPr lang="en-US" altLang="ja-JP" sz="1000">
              <a:ea typeface="メイリオ"/>
            </a:endParaRPr>
          </a:p>
          <a:p>
            <a:r>
              <a:rPr lang="ja-JP" altLang="en-US" sz="1000">
                <a:ea typeface="メイリオ"/>
              </a:rPr>
              <a:t>・「最大数」を押</a:t>
            </a:r>
            <a:r>
              <a:rPr lang="ja-JP" sz="1000">
                <a:ea typeface="メイリオ"/>
              </a:rPr>
              <a:t>す</a:t>
            </a:r>
            <a:r>
              <a:rPr lang="ja-JP" altLang="en-US" sz="1000">
                <a:ea typeface="メイリオ"/>
              </a:rPr>
              <a:t>ことで、</a:t>
            </a:r>
          </a:p>
          <a:p>
            <a:r>
              <a:rPr lang="ja-JP" altLang="en-US" sz="1000">
                <a:ea typeface="メイリオ"/>
              </a:rPr>
              <a:t>　   </a:t>
            </a:r>
            <a:r>
              <a:rPr lang="ja-JP" sz="1000">
                <a:ea typeface="メイリオ"/>
              </a:rPr>
              <a:t>最大経験値に応じて、最効率の枚数を</a:t>
            </a:r>
            <a:r>
              <a:rPr lang="ja-JP" altLang="en-US" sz="1000">
                <a:ea typeface="メイリオ"/>
              </a:rPr>
              <a:t>選択。</a:t>
            </a:r>
            <a:endParaRPr lang="en-US" altLang="ja-JP" sz="1000">
              <a:ea typeface="メイリオ"/>
            </a:endParaRPr>
          </a:p>
          <a:p>
            <a:endParaRPr lang="en-US" altLang="ja-JP" sz="1000">
              <a:ea typeface="メイリオ"/>
            </a:endParaRPr>
          </a:p>
          <a:p>
            <a:endParaRPr lang="ja-JP" sz="1000">
              <a:ea typeface="メイリオ"/>
            </a:endParaRPr>
          </a:p>
          <a:p>
            <a:endParaRPr lang="ja-JP" altLang="en-US" sz="1000">
              <a:ea typeface="メイリオ" panose="020B0604030504040204" pitchFamily="34" charset="-128"/>
            </a:endParaRPr>
          </a:p>
          <a:p>
            <a:endParaRPr lang="ja-JP" altLang="en-US" sz="1000">
              <a:ea typeface="メイリオ" panose="020B0604030504040204" pitchFamily="34" charset="-128"/>
            </a:endParaRPr>
          </a:p>
        </p:txBody>
      </p:sp>
      <p:sp>
        <p:nvSpPr>
          <p:cNvPr id="3" name="正方形/長方形 2">
            <a:extLst>
              <a:ext uri="{FF2B5EF4-FFF2-40B4-BE49-F238E27FC236}">
                <a16:creationId xmlns:a16="http://schemas.microsoft.com/office/drawing/2014/main" id="{8983BE0A-4F8B-4291-BA68-D7C6B6316E57}"/>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強化素材選択</a:t>
            </a:r>
          </a:p>
        </p:txBody>
      </p:sp>
    </p:spTree>
    <p:extLst>
      <p:ext uri="{BB962C8B-B14F-4D97-AF65-F5344CB8AC3E}">
        <p14:creationId xmlns:p14="http://schemas.microsoft.com/office/powerpoint/2010/main" val="1348475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915676"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 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b="1">
                <a:latin typeface="+mn-ea"/>
              </a:rPr>
              <a:t>素材選択</a:t>
            </a:r>
            <a:r>
              <a:rPr kumimoji="1" lang="ja-JP" altLang="en-US" sz="1400">
                <a:latin typeface="+mn-ea"/>
              </a:rPr>
              <a:t>①・</a:t>
            </a:r>
            <a:r>
              <a:rPr kumimoji="1" lang="ja-JP" altLang="en-US" sz="1400" b="1">
                <a:latin typeface="+mn-ea"/>
              </a:rPr>
              <a:t>②</a:t>
            </a:r>
            <a:r>
              <a:rPr kumimoji="1" lang="en-US" altLang="ja-JP" sz="1400" b="1">
                <a:latin typeface="+mn-ea"/>
              </a:rPr>
              <a:t> </a:t>
            </a:r>
            <a:r>
              <a:rPr kumimoji="1" lang="en-US" altLang="ja-JP" sz="1400">
                <a:latin typeface="+mn-ea"/>
              </a:rPr>
              <a:t>&gt;&gt; </a:t>
            </a:r>
            <a:r>
              <a:rPr kumimoji="1" lang="ja-JP" altLang="en-US" sz="1400">
                <a:latin typeface="+mn-ea"/>
              </a:rPr>
              <a:t>強化画面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045753" cy="307777"/>
          </a:xfrm>
          <a:prstGeom prst="rect">
            <a:avLst/>
          </a:prstGeom>
          <a:noFill/>
        </p:spPr>
        <p:txBody>
          <a:bodyPr wrap="none" rtlCol="0">
            <a:spAutoFit/>
          </a:bodyPr>
          <a:lstStyle/>
          <a:p>
            <a:r>
              <a:rPr kumimoji="1" lang="en-US" altLang="ja-JP" sz="1400" b="1"/>
              <a:t>1. tr120b.</a:t>
            </a:r>
            <a:r>
              <a:rPr kumimoji="1" lang="ja-JP" altLang="en-US" sz="1400" b="1"/>
              <a:t>強化素材確認</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84731" cy="400110"/>
          </a:xfrm>
          <a:prstGeom prst="rect">
            <a:avLst/>
          </a:prstGeom>
          <a:noFill/>
        </p:spPr>
        <p:txBody>
          <a:bodyPr wrap="none" rtlCol="0">
            <a:spAutoFit/>
          </a:bodyPr>
          <a:lstStyle/>
          <a:p>
            <a:endParaRPr kumimoji="1" lang="en-US" altLang="ja-JP" sz="1000"/>
          </a:p>
          <a:p>
            <a:endParaRPr kumimoji="1" lang="en-US" altLang="ja-JP" sz="1000"/>
          </a:p>
        </p:txBody>
      </p:sp>
      <p:sp>
        <p:nvSpPr>
          <p:cNvPr id="88" name="テキスト ボックス 87">
            <a:extLst>
              <a:ext uri="{FF2B5EF4-FFF2-40B4-BE49-F238E27FC236}">
                <a16:creationId xmlns:a16="http://schemas.microsoft.com/office/drawing/2014/main" id="{D0397C0B-5448-CD4C-813E-8CB58A874C5B}"/>
              </a:ext>
            </a:extLst>
          </p:cNvPr>
          <p:cNvSpPr txBox="1"/>
          <p:nvPr/>
        </p:nvSpPr>
        <p:spPr>
          <a:xfrm>
            <a:off x="591845" y="846576"/>
            <a:ext cx="4673074" cy="4862870"/>
          </a:xfrm>
          <a:prstGeom prst="rect">
            <a:avLst/>
          </a:prstGeom>
          <a:noFill/>
        </p:spPr>
        <p:txBody>
          <a:bodyPr wrap="none" rtlCol="0">
            <a:spAutoFit/>
          </a:bodyPr>
          <a:lstStyle/>
          <a:p>
            <a:r>
              <a:rPr kumimoji="1" lang="ja-JP" altLang="en-US" sz="1000"/>
              <a:t>以下の素材が含まれている場合は確認ウィンドウを表示する。</a:t>
            </a:r>
            <a:endParaRPr kumimoji="1" lang="en-US" altLang="ja-JP" sz="1000"/>
          </a:p>
          <a:p>
            <a:r>
              <a:rPr kumimoji="1" lang="ja-JP" altLang="en-US" sz="1000"/>
              <a:t>含まれているものを検出して基本文に文言を追加して表示する。</a:t>
            </a:r>
            <a:endParaRPr kumimoji="1" lang="en-US" altLang="ja-JP" sz="1000"/>
          </a:p>
          <a:p>
            <a:endParaRPr kumimoji="1" lang="en-US" altLang="ja-JP" sz="1000"/>
          </a:p>
          <a:p>
            <a:r>
              <a:rPr kumimoji="1" lang="ja-JP" altLang="en-US" sz="1000"/>
              <a:t>基本文</a:t>
            </a:r>
            <a:endParaRPr kumimoji="1" lang="en-US" altLang="ja-JP" sz="1000"/>
          </a:p>
          <a:p>
            <a:r>
              <a:rPr kumimoji="1" lang="ja-JP" altLang="en-US" sz="1000"/>
              <a:t>「が含まれていますが、このまま続けますか？」</a:t>
            </a:r>
            <a:endParaRPr kumimoji="1" lang="en-US" altLang="ja-JP" sz="1000"/>
          </a:p>
          <a:p>
            <a:endParaRPr kumimoji="1" lang="en-US" altLang="ja-JP" sz="1000"/>
          </a:p>
          <a:p>
            <a:r>
              <a:rPr kumimoji="1" lang="ja-JP" altLang="en-US" sz="1000"/>
              <a:t>条件</a:t>
            </a:r>
            <a:endParaRPr kumimoji="1" lang="en-US" altLang="ja-JP" sz="1000"/>
          </a:p>
          <a:p>
            <a:r>
              <a:rPr kumimoji="1" lang="ja-JP" altLang="en-US" sz="1000"/>
              <a:t>○ 強化素材に☆４以上の強化用ではない</a:t>
            </a:r>
            <a:r>
              <a:rPr kumimoji="1" lang="en-US" altLang="ja-JP" sz="1000"/>
              <a:t>TR</a:t>
            </a:r>
            <a:r>
              <a:rPr kumimoji="1" lang="ja-JP" altLang="en-US" sz="1000"/>
              <a:t>カード</a:t>
            </a:r>
            <a:endParaRPr kumimoji="1" lang="en-US" altLang="ja-JP" sz="1000"/>
          </a:p>
          <a:p>
            <a:r>
              <a:rPr kumimoji="1" lang="ja-JP" altLang="en-US" sz="1000"/>
              <a:t>○ 強化元と同一のカード</a:t>
            </a:r>
            <a:endParaRPr kumimoji="1" lang="en-US" altLang="ja-JP" sz="1000"/>
          </a:p>
          <a:p>
            <a:r>
              <a:rPr kumimoji="1" lang="ja-JP" altLang="en-US" sz="1000"/>
              <a:t>○ レベルが１でも上昇している強化用ではないカード</a:t>
            </a:r>
            <a:endParaRPr kumimoji="1" lang="en-US" altLang="ja-JP" sz="1000"/>
          </a:p>
          <a:p>
            <a:r>
              <a:rPr kumimoji="1" lang="ja-JP" altLang="en-US" sz="1000"/>
              <a:t>○ 進化レベルが１でも上昇しているカード</a:t>
            </a:r>
            <a:endParaRPr kumimoji="1" lang="en-US" altLang="ja-JP" sz="1000"/>
          </a:p>
          <a:p>
            <a:r>
              <a:rPr kumimoji="1" lang="ja-JP" altLang="en-US" sz="1000"/>
              <a:t>○ イベント限定の強化用ではない</a:t>
            </a:r>
            <a:r>
              <a:rPr kumimoji="1" lang="en-US" altLang="ja-JP" sz="1000"/>
              <a:t>TR</a:t>
            </a:r>
            <a:r>
              <a:rPr kumimoji="1" lang="ja-JP" altLang="en-US" sz="1000"/>
              <a:t>カード</a:t>
            </a:r>
            <a:endParaRPr kumimoji="1" lang="en-US" altLang="ja-JP" sz="1000"/>
          </a:p>
          <a:p>
            <a:endParaRPr kumimoji="1" lang="en-US" altLang="ja-JP" sz="1000"/>
          </a:p>
          <a:p>
            <a:r>
              <a:rPr kumimoji="1" lang="ja-JP" altLang="en-US" sz="1000"/>
              <a:t>上記条件から当てはまるものがある場合は下記文言を基本文の前に追加する。</a:t>
            </a:r>
            <a:endParaRPr kumimoji="1" lang="en-US" altLang="ja-JP" sz="1000"/>
          </a:p>
          <a:p>
            <a:r>
              <a:rPr kumimoji="1" lang="ja-JP" altLang="en-US" sz="1000"/>
              <a:t>・「高レアリティ」</a:t>
            </a:r>
            <a:endParaRPr kumimoji="1" lang="en-US" altLang="ja-JP" sz="1000"/>
          </a:p>
          <a:p>
            <a:r>
              <a:rPr kumimoji="1" lang="ja-JP" altLang="en-US" sz="1000"/>
              <a:t>・「同一のカード」</a:t>
            </a:r>
            <a:endParaRPr kumimoji="1" lang="en-US" altLang="ja-JP" sz="1000"/>
          </a:p>
          <a:p>
            <a:r>
              <a:rPr kumimoji="1" lang="ja-JP" altLang="en-US" sz="1000"/>
              <a:t>・「強化されているカード」</a:t>
            </a:r>
            <a:endParaRPr kumimoji="1" lang="en-US" altLang="ja-JP" sz="1000"/>
          </a:p>
          <a:p>
            <a:r>
              <a:rPr kumimoji="1" lang="ja-JP" altLang="en-US" sz="1000"/>
              <a:t>・「限定カード」</a:t>
            </a:r>
            <a:endParaRPr kumimoji="1" lang="en-US" altLang="ja-JP" sz="1000"/>
          </a:p>
          <a:p>
            <a:endParaRPr kumimoji="1" lang="en-US" altLang="ja-JP" sz="1000"/>
          </a:p>
          <a:p>
            <a:r>
              <a:rPr kumimoji="1" lang="ja-JP" altLang="en-US" sz="1000"/>
              <a:t>ー 例 ー</a:t>
            </a:r>
            <a:endParaRPr kumimoji="1" lang="en-US" altLang="ja-JP" sz="1000"/>
          </a:p>
          <a:p>
            <a:r>
              <a:rPr kumimoji="1" lang="en-US" altLang="ja-JP" sz="1000"/>
              <a:t>TR</a:t>
            </a:r>
            <a:r>
              <a:rPr kumimoji="1" lang="ja-JP" altLang="en-US" sz="1000"/>
              <a:t>カード</a:t>
            </a:r>
            <a:r>
              <a:rPr kumimoji="1" lang="en-US" altLang="ja-JP" sz="1000"/>
              <a:t>[A]</a:t>
            </a:r>
            <a:r>
              <a:rPr kumimoji="1" lang="ja-JP" altLang="en-US" sz="1000"/>
              <a:t>に下記３枚のカードを素材に選択した場合、</a:t>
            </a:r>
            <a:endParaRPr kumimoji="1" lang="en-US" altLang="ja-JP" sz="1000"/>
          </a:p>
          <a:p>
            <a:r>
              <a:rPr kumimoji="1" lang="ja-JP" altLang="en-US" sz="1000"/>
              <a:t>・最高レアリティの</a:t>
            </a:r>
            <a:r>
              <a:rPr kumimoji="1" lang="en-US" altLang="ja-JP" sz="1000"/>
              <a:t>Lv.1</a:t>
            </a:r>
            <a:r>
              <a:rPr kumimoji="1" lang="ja-JP" altLang="en-US" sz="1000"/>
              <a:t>のカード</a:t>
            </a:r>
            <a:endParaRPr kumimoji="1" lang="en-US" altLang="ja-JP" sz="1000"/>
          </a:p>
          <a:p>
            <a:r>
              <a:rPr kumimoji="1" lang="ja-JP" altLang="en-US" sz="1000"/>
              <a:t>　　「高レアリティ」</a:t>
            </a:r>
            <a:endParaRPr kumimoji="1" lang="en-US" altLang="ja-JP" sz="1000"/>
          </a:p>
          <a:p>
            <a:r>
              <a:rPr kumimoji="1" lang="ja-JP" altLang="en-US" sz="1000"/>
              <a:t>・同一の</a:t>
            </a:r>
            <a:r>
              <a:rPr kumimoji="1" lang="en-US" altLang="ja-JP" sz="1000"/>
              <a:t>Lv.10</a:t>
            </a:r>
            <a:r>
              <a:rPr kumimoji="1" lang="ja-JP" altLang="en-US" sz="1000"/>
              <a:t>のカード</a:t>
            </a:r>
            <a:endParaRPr kumimoji="1" lang="en-US" altLang="ja-JP" sz="1000"/>
          </a:p>
          <a:p>
            <a:r>
              <a:rPr kumimoji="1" lang="ja-JP" altLang="en-US" sz="1000"/>
              <a:t>　　「同一のカード」「強化されているカード」</a:t>
            </a:r>
            <a:endParaRPr kumimoji="1" lang="en-US" altLang="ja-JP" sz="1000"/>
          </a:p>
          <a:p>
            <a:r>
              <a:rPr kumimoji="1" lang="ja-JP" altLang="en-US" sz="1000"/>
              <a:t>最終確認文言</a:t>
            </a:r>
            <a:endParaRPr kumimoji="1" lang="en-US" altLang="ja-JP" sz="1000"/>
          </a:p>
          <a:p>
            <a:r>
              <a:rPr kumimoji="1" lang="ja-JP" altLang="en-US" sz="1000"/>
              <a:t>「高レアリティ、同一のカード、強化されているカードが含まれていますが、</a:t>
            </a:r>
            <a:endParaRPr kumimoji="1" lang="en-US" altLang="ja-JP" sz="1000"/>
          </a:p>
          <a:p>
            <a:r>
              <a:rPr kumimoji="1" lang="ja-JP" altLang="en-US" sz="1000"/>
              <a:t>　このまま続けますか？」</a:t>
            </a:r>
            <a:endParaRPr kumimoji="1" lang="en-US" altLang="ja-JP" sz="1000"/>
          </a:p>
          <a:p>
            <a:endParaRPr kumimoji="1" lang="en-US" altLang="ja-JP" sz="1000"/>
          </a:p>
          <a:p>
            <a:endParaRPr kumimoji="1" lang="en-US" altLang="ja-JP" sz="1000"/>
          </a:p>
          <a:p>
            <a:endParaRPr kumimoji="1" lang="en-US" altLang="ja-JP" sz="1000"/>
          </a:p>
        </p:txBody>
      </p:sp>
      <p:grpSp>
        <p:nvGrpSpPr>
          <p:cNvPr id="89" name="グループ化 88">
            <a:extLst>
              <a:ext uri="{FF2B5EF4-FFF2-40B4-BE49-F238E27FC236}">
                <a16:creationId xmlns:a16="http://schemas.microsoft.com/office/drawing/2014/main" id="{1431C291-125D-974D-88C4-5AFACEE34CFC}"/>
              </a:ext>
            </a:extLst>
          </p:cNvPr>
          <p:cNvGrpSpPr/>
          <p:nvPr/>
        </p:nvGrpSpPr>
        <p:grpSpPr>
          <a:xfrm>
            <a:off x="5171786" y="408999"/>
            <a:ext cx="3696467" cy="6004707"/>
            <a:chOff x="-1740" y="0"/>
            <a:chExt cx="2773380" cy="4528280"/>
          </a:xfrm>
        </p:grpSpPr>
        <p:sp>
          <p:nvSpPr>
            <p:cNvPr id="90" name="正方形/長方形 89">
              <a:extLst>
                <a:ext uri="{FF2B5EF4-FFF2-40B4-BE49-F238E27FC236}">
                  <a16:creationId xmlns:a16="http://schemas.microsoft.com/office/drawing/2014/main" id="{1C87544E-A1F0-FF4C-A4DF-745BA9B231CF}"/>
                </a:ext>
              </a:extLst>
            </p:cNvPr>
            <p:cNvSpPr/>
            <p:nvPr/>
          </p:nvSpPr>
          <p:spPr>
            <a:xfrm>
              <a:off x="0" y="2"/>
              <a:ext cx="2534479" cy="4503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grpSp>
          <p:nvGrpSpPr>
            <p:cNvPr id="91" name="グループ化 90">
              <a:extLst>
                <a:ext uri="{FF2B5EF4-FFF2-40B4-BE49-F238E27FC236}">
                  <a16:creationId xmlns:a16="http://schemas.microsoft.com/office/drawing/2014/main" id="{98217CEF-69B0-3347-AFE3-032DA316C67B}"/>
                </a:ext>
              </a:extLst>
            </p:cNvPr>
            <p:cNvGrpSpPr/>
            <p:nvPr/>
          </p:nvGrpSpPr>
          <p:grpSpPr>
            <a:xfrm>
              <a:off x="47625" y="4178621"/>
              <a:ext cx="2252870" cy="325050"/>
              <a:chOff x="47625" y="4280919"/>
              <a:chExt cx="2857500" cy="412923"/>
            </a:xfrm>
          </p:grpSpPr>
          <p:sp>
            <p:nvSpPr>
              <p:cNvPr id="217" name="四角形: 角を丸くする 347">
                <a:extLst>
                  <a:ext uri="{FF2B5EF4-FFF2-40B4-BE49-F238E27FC236}">
                    <a16:creationId xmlns:a16="http://schemas.microsoft.com/office/drawing/2014/main" id="{2A888E59-2EB9-7B4B-A1D1-2406D88ABABC}"/>
                  </a:ext>
                </a:extLst>
              </p:cNvPr>
              <p:cNvSpPr/>
              <p:nvPr/>
            </p:nvSpPr>
            <p:spPr>
              <a:xfrm>
                <a:off x="47625" y="4280919"/>
                <a:ext cx="571500" cy="41292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8" name="四角形: 角を丸くする 348">
                <a:extLst>
                  <a:ext uri="{FF2B5EF4-FFF2-40B4-BE49-F238E27FC236}">
                    <a16:creationId xmlns:a16="http://schemas.microsoft.com/office/drawing/2014/main" id="{FCA92E8B-0112-064E-9B99-34716CC021C5}"/>
                  </a:ext>
                </a:extLst>
              </p:cNvPr>
              <p:cNvSpPr/>
              <p:nvPr/>
            </p:nvSpPr>
            <p:spPr>
              <a:xfrm>
                <a:off x="619125" y="4280941"/>
                <a:ext cx="571500" cy="41290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9" name="四角形: 角を丸くする 349">
                <a:extLst>
                  <a:ext uri="{FF2B5EF4-FFF2-40B4-BE49-F238E27FC236}">
                    <a16:creationId xmlns:a16="http://schemas.microsoft.com/office/drawing/2014/main" id="{A5C2CA69-9801-8A4C-B6FB-68E831D59E2E}"/>
                  </a:ext>
                </a:extLst>
              </p:cNvPr>
              <p:cNvSpPr/>
              <p:nvPr/>
            </p:nvSpPr>
            <p:spPr>
              <a:xfrm>
                <a:off x="1190625" y="4280926"/>
                <a:ext cx="571500" cy="41290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0" name="四角形: 角を丸くする 350">
                <a:extLst>
                  <a:ext uri="{FF2B5EF4-FFF2-40B4-BE49-F238E27FC236}">
                    <a16:creationId xmlns:a16="http://schemas.microsoft.com/office/drawing/2014/main" id="{246649B6-7F29-2E47-B0A4-1247247A2075}"/>
                  </a:ext>
                </a:extLst>
              </p:cNvPr>
              <p:cNvSpPr/>
              <p:nvPr/>
            </p:nvSpPr>
            <p:spPr>
              <a:xfrm>
                <a:off x="1762125" y="4280927"/>
                <a:ext cx="571500" cy="4129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1" name="四角形: 角を丸くする 351">
                <a:extLst>
                  <a:ext uri="{FF2B5EF4-FFF2-40B4-BE49-F238E27FC236}">
                    <a16:creationId xmlns:a16="http://schemas.microsoft.com/office/drawing/2014/main" id="{F0C741F0-A17B-DD46-AE99-1EF46CA57DCB}"/>
                  </a:ext>
                </a:extLst>
              </p:cNvPr>
              <p:cNvSpPr/>
              <p:nvPr/>
            </p:nvSpPr>
            <p:spPr>
              <a:xfrm>
                <a:off x="2333625" y="4280927"/>
                <a:ext cx="571500" cy="4129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2" name="グループ化 91">
              <a:extLst>
                <a:ext uri="{FF2B5EF4-FFF2-40B4-BE49-F238E27FC236}">
                  <a16:creationId xmlns:a16="http://schemas.microsoft.com/office/drawing/2014/main" id="{8F5A3947-7CC7-904B-9DF5-4C711CC56219}"/>
                </a:ext>
              </a:extLst>
            </p:cNvPr>
            <p:cNvGrpSpPr/>
            <p:nvPr/>
          </p:nvGrpSpPr>
          <p:grpSpPr>
            <a:xfrm>
              <a:off x="2396850" y="2829783"/>
              <a:ext cx="70110" cy="1533211"/>
              <a:chOff x="2396805" y="3075149"/>
              <a:chExt cx="73852" cy="2395833"/>
            </a:xfrm>
          </p:grpSpPr>
          <p:sp>
            <p:nvSpPr>
              <p:cNvPr id="215" name="四角形: 角を丸くする 327">
                <a:extLst>
                  <a:ext uri="{FF2B5EF4-FFF2-40B4-BE49-F238E27FC236}">
                    <a16:creationId xmlns:a16="http://schemas.microsoft.com/office/drawing/2014/main" id="{2720248D-A7CE-BC43-8BB6-8E1ED8ED2800}"/>
                  </a:ext>
                </a:extLst>
              </p:cNvPr>
              <p:cNvSpPr/>
              <p:nvPr/>
            </p:nvSpPr>
            <p:spPr>
              <a:xfrm>
                <a:off x="2396805" y="3075149"/>
                <a:ext cx="73852" cy="239583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6" name="四角形: 角を丸くする 328">
                <a:extLst>
                  <a:ext uri="{FF2B5EF4-FFF2-40B4-BE49-F238E27FC236}">
                    <a16:creationId xmlns:a16="http://schemas.microsoft.com/office/drawing/2014/main" id="{5498A23A-1D3D-7B42-BE6E-28CA72229FC2}"/>
                  </a:ext>
                </a:extLst>
              </p:cNvPr>
              <p:cNvSpPr/>
              <p:nvPr/>
            </p:nvSpPr>
            <p:spPr>
              <a:xfrm>
                <a:off x="2397387" y="3075149"/>
                <a:ext cx="73270" cy="961658"/>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93" name="グループ化 92">
              <a:extLst>
                <a:ext uri="{FF2B5EF4-FFF2-40B4-BE49-F238E27FC236}">
                  <a16:creationId xmlns:a16="http://schemas.microsoft.com/office/drawing/2014/main" id="{D9260517-0D48-8A46-B58F-3E732F0F5F4B}"/>
                </a:ext>
              </a:extLst>
            </p:cNvPr>
            <p:cNvGrpSpPr/>
            <p:nvPr/>
          </p:nvGrpSpPr>
          <p:grpSpPr>
            <a:xfrm>
              <a:off x="47625" y="2829783"/>
              <a:ext cx="2252870" cy="674839"/>
              <a:chOff x="47626" y="2932040"/>
              <a:chExt cx="2857500" cy="857263"/>
            </a:xfrm>
          </p:grpSpPr>
          <p:sp>
            <p:nvSpPr>
              <p:cNvPr id="210" name="四角形: 角を丸くする 322">
                <a:extLst>
                  <a:ext uri="{FF2B5EF4-FFF2-40B4-BE49-F238E27FC236}">
                    <a16:creationId xmlns:a16="http://schemas.microsoft.com/office/drawing/2014/main" id="{D17F40B3-9C73-B041-B217-AEC85ED7B3C0}"/>
                  </a:ext>
                </a:extLst>
              </p:cNvPr>
              <p:cNvSpPr/>
              <p:nvPr/>
            </p:nvSpPr>
            <p:spPr>
              <a:xfrm>
                <a:off x="47626" y="2932053"/>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1" name="四角形: 角を丸くする 323">
                <a:extLst>
                  <a:ext uri="{FF2B5EF4-FFF2-40B4-BE49-F238E27FC236}">
                    <a16:creationId xmlns:a16="http://schemas.microsoft.com/office/drawing/2014/main" id="{DF35D95F-A8B9-5C45-85B6-6063B0394CB4}"/>
                  </a:ext>
                </a:extLst>
              </p:cNvPr>
              <p:cNvSpPr/>
              <p:nvPr/>
            </p:nvSpPr>
            <p:spPr>
              <a:xfrm>
                <a:off x="619125" y="2932050"/>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2" name="四角形: 角を丸くする 324">
                <a:extLst>
                  <a:ext uri="{FF2B5EF4-FFF2-40B4-BE49-F238E27FC236}">
                    <a16:creationId xmlns:a16="http://schemas.microsoft.com/office/drawing/2014/main" id="{1686127D-C274-5045-8956-383ACCCBEA1D}"/>
                  </a:ext>
                </a:extLst>
              </p:cNvPr>
              <p:cNvSpPr/>
              <p:nvPr/>
            </p:nvSpPr>
            <p:spPr>
              <a:xfrm>
                <a:off x="1190626" y="2932048"/>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3" name="四角形: 角を丸くする 325">
                <a:extLst>
                  <a:ext uri="{FF2B5EF4-FFF2-40B4-BE49-F238E27FC236}">
                    <a16:creationId xmlns:a16="http://schemas.microsoft.com/office/drawing/2014/main" id="{A32D0A52-E294-3445-B181-D707FF9D9F21}"/>
                  </a:ext>
                </a:extLst>
              </p:cNvPr>
              <p:cNvSpPr/>
              <p:nvPr/>
            </p:nvSpPr>
            <p:spPr>
              <a:xfrm>
                <a:off x="1762126" y="2932041"/>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4" name="四角形: 角を丸くする 326">
                <a:extLst>
                  <a:ext uri="{FF2B5EF4-FFF2-40B4-BE49-F238E27FC236}">
                    <a16:creationId xmlns:a16="http://schemas.microsoft.com/office/drawing/2014/main" id="{7E231325-07DF-B445-98A3-1923DA875734}"/>
                  </a:ext>
                </a:extLst>
              </p:cNvPr>
              <p:cNvSpPr/>
              <p:nvPr/>
            </p:nvSpPr>
            <p:spPr>
              <a:xfrm>
                <a:off x="2333626" y="2932040"/>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4" name="グループ化 93">
              <a:extLst>
                <a:ext uri="{FF2B5EF4-FFF2-40B4-BE49-F238E27FC236}">
                  <a16:creationId xmlns:a16="http://schemas.microsoft.com/office/drawing/2014/main" id="{F805AC49-F8A1-1848-83B5-2A3E89EE0F27}"/>
                </a:ext>
              </a:extLst>
            </p:cNvPr>
            <p:cNvGrpSpPr/>
            <p:nvPr/>
          </p:nvGrpSpPr>
          <p:grpSpPr>
            <a:xfrm>
              <a:off x="47625" y="3505244"/>
              <a:ext cx="2252869" cy="674857"/>
              <a:chOff x="47625" y="3607479"/>
              <a:chExt cx="2857500" cy="857283"/>
            </a:xfrm>
          </p:grpSpPr>
          <p:sp>
            <p:nvSpPr>
              <p:cNvPr id="205" name="四角形: 角を丸くする 317">
                <a:extLst>
                  <a:ext uri="{FF2B5EF4-FFF2-40B4-BE49-F238E27FC236}">
                    <a16:creationId xmlns:a16="http://schemas.microsoft.com/office/drawing/2014/main" id="{29DAD6CD-BD90-774A-AA7E-62F75F774796}"/>
                  </a:ext>
                </a:extLst>
              </p:cNvPr>
              <p:cNvSpPr/>
              <p:nvPr/>
            </p:nvSpPr>
            <p:spPr>
              <a:xfrm>
                <a:off x="47625" y="3607479"/>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6" name="四角形: 角を丸くする 318">
                <a:extLst>
                  <a:ext uri="{FF2B5EF4-FFF2-40B4-BE49-F238E27FC236}">
                    <a16:creationId xmlns:a16="http://schemas.microsoft.com/office/drawing/2014/main" id="{83B113D0-7C3C-294A-8217-C1B7D8B04915}"/>
                  </a:ext>
                </a:extLst>
              </p:cNvPr>
              <p:cNvSpPr/>
              <p:nvPr/>
            </p:nvSpPr>
            <p:spPr>
              <a:xfrm>
                <a:off x="619125" y="3607483"/>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7" name="四角形: 角を丸くする 319">
                <a:extLst>
                  <a:ext uri="{FF2B5EF4-FFF2-40B4-BE49-F238E27FC236}">
                    <a16:creationId xmlns:a16="http://schemas.microsoft.com/office/drawing/2014/main" id="{C7CBEBE0-3B1F-5840-BF92-E426EBB38F28}"/>
                  </a:ext>
                </a:extLst>
              </p:cNvPr>
              <p:cNvSpPr/>
              <p:nvPr/>
            </p:nvSpPr>
            <p:spPr>
              <a:xfrm>
                <a:off x="1190625" y="3607487"/>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8" name="四角形: 角を丸くする 320">
                <a:extLst>
                  <a:ext uri="{FF2B5EF4-FFF2-40B4-BE49-F238E27FC236}">
                    <a16:creationId xmlns:a16="http://schemas.microsoft.com/office/drawing/2014/main" id="{5E519DB7-4F8C-8246-9302-B7E01A5DE200}"/>
                  </a:ext>
                </a:extLst>
              </p:cNvPr>
              <p:cNvSpPr/>
              <p:nvPr/>
            </p:nvSpPr>
            <p:spPr>
              <a:xfrm>
                <a:off x="1762125" y="3607509"/>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9" name="四角形: 角を丸くする 321">
                <a:extLst>
                  <a:ext uri="{FF2B5EF4-FFF2-40B4-BE49-F238E27FC236}">
                    <a16:creationId xmlns:a16="http://schemas.microsoft.com/office/drawing/2014/main" id="{FF366DC0-9974-3840-9FA1-C36971482A8F}"/>
                  </a:ext>
                </a:extLst>
              </p:cNvPr>
              <p:cNvSpPr/>
              <p:nvPr/>
            </p:nvSpPr>
            <p:spPr>
              <a:xfrm>
                <a:off x="2333625" y="3607512"/>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95" name="四角形: 角を丸くする 313">
              <a:extLst>
                <a:ext uri="{FF2B5EF4-FFF2-40B4-BE49-F238E27FC236}">
                  <a16:creationId xmlns:a16="http://schemas.microsoft.com/office/drawing/2014/main" id="{2D52B8E9-1C08-3F4A-B04F-5701C7CA74A2}"/>
                </a:ext>
              </a:extLst>
            </p:cNvPr>
            <p:cNvSpPr/>
            <p:nvPr/>
          </p:nvSpPr>
          <p:spPr>
            <a:xfrm>
              <a:off x="-1740" y="2242576"/>
              <a:ext cx="985631" cy="28135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ソート・フィルタ</a:t>
              </a:r>
              <a:endParaRPr kumimoji="1" lang="en-US" altLang="ja-JP" sz="800"/>
            </a:p>
          </p:txBody>
        </p:sp>
        <p:sp>
          <p:nvSpPr>
            <p:cNvPr id="96" name="四角形: 角を丸くする 315">
              <a:extLst>
                <a:ext uri="{FF2B5EF4-FFF2-40B4-BE49-F238E27FC236}">
                  <a16:creationId xmlns:a16="http://schemas.microsoft.com/office/drawing/2014/main" id="{7309C52B-0F5B-1F40-8577-79571A0E0952}"/>
                </a:ext>
              </a:extLst>
            </p:cNvPr>
            <p:cNvSpPr/>
            <p:nvPr/>
          </p:nvSpPr>
          <p:spPr>
            <a:xfrm>
              <a:off x="897534" y="4208101"/>
              <a:ext cx="704021" cy="28135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97" name="正方形/長方形 96">
              <a:extLst>
                <a:ext uri="{FF2B5EF4-FFF2-40B4-BE49-F238E27FC236}">
                  <a16:creationId xmlns:a16="http://schemas.microsoft.com/office/drawing/2014/main" id="{9E60E397-5C68-FD48-80CE-0157EF318DC1}"/>
                </a:ext>
              </a:extLst>
            </p:cNvPr>
            <p:cNvSpPr/>
            <p:nvPr/>
          </p:nvSpPr>
          <p:spPr>
            <a:xfrm>
              <a:off x="1652794" y="4245068"/>
              <a:ext cx="704034" cy="28321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grpSp>
          <p:nvGrpSpPr>
            <p:cNvPr id="98" name="グループ化 97">
              <a:extLst>
                <a:ext uri="{FF2B5EF4-FFF2-40B4-BE49-F238E27FC236}">
                  <a16:creationId xmlns:a16="http://schemas.microsoft.com/office/drawing/2014/main" id="{3BAA2FC3-5695-1A42-82B6-C3CCD43BE647}"/>
                </a:ext>
              </a:extLst>
            </p:cNvPr>
            <p:cNvGrpSpPr/>
            <p:nvPr/>
          </p:nvGrpSpPr>
          <p:grpSpPr>
            <a:xfrm>
              <a:off x="0" y="0"/>
              <a:ext cx="2534479" cy="563216"/>
              <a:chOff x="0" y="0"/>
              <a:chExt cx="2637694" cy="587663"/>
            </a:xfrm>
          </p:grpSpPr>
          <p:sp>
            <p:nvSpPr>
              <p:cNvPr id="174" name="正方形/長方形 173">
                <a:extLst>
                  <a:ext uri="{FF2B5EF4-FFF2-40B4-BE49-F238E27FC236}">
                    <a16:creationId xmlns:a16="http://schemas.microsoft.com/office/drawing/2014/main" id="{2A1D4D58-274F-F948-A6EF-CD7C8444CC67}"/>
                  </a:ext>
                </a:extLst>
              </p:cNvPr>
              <p:cNvSpPr/>
              <p:nvPr/>
            </p:nvSpPr>
            <p:spPr>
              <a:xfrm>
                <a:off x="1611923" y="44077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78" name="正方形/長方形 177">
                <a:extLst>
                  <a:ext uri="{FF2B5EF4-FFF2-40B4-BE49-F238E27FC236}">
                    <a16:creationId xmlns:a16="http://schemas.microsoft.com/office/drawing/2014/main" id="{0C64B39F-B8F9-3D4F-9B5F-F746EAD08BCE}"/>
                  </a:ext>
                </a:extLst>
              </p:cNvPr>
              <p:cNvSpPr/>
              <p:nvPr/>
            </p:nvSpPr>
            <p:spPr>
              <a:xfrm>
                <a:off x="0" y="0"/>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79" name="正方形/長方形 178">
                <a:extLst>
                  <a:ext uri="{FF2B5EF4-FFF2-40B4-BE49-F238E27FC236}">
                    <a16:creationId xmlns:a16="http://schemas.microsoft.com/office/drawing/2014/main" id="{07B5C647-DF01-E243-8C54-7DB9AA158177}"/>
                  </a:ext>
                </a:extLst>
              </p:cNvPr>
              <p:cNvSpPr/>
              <p:nvPr/>
            </p:nvSpPr>
            <p:spPr>
              <a:xfrm>
                <a:off x="586155" y="0"/>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80" name="正方形/長方形 179">
                <a:extLst>
                  <a:ext uri="{FF2B5EF4-FFF2-40B4-BE49-F238E27FC236}">
                    <a16:creationId xmlns:a16="http://schemas.microsoft.com/office/drawing/2014/main" id="{F579D5D0-F444-834D-9414-BC47C24ABC3A}"/>
                  </a:ext>
                </a:extLst>
              </p:cNvPr>
              <p:cNvSpPr/>
              <p:nvPr/>
            </p:nvSpPr>
            <p:spPr>
              <a:xfrm>
                <a:off x="586154" y="146827"/>
                <a:ext cx="1611922"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81" name="楕円 488">
                <a:extLst>
                  <a:ext uri="{FF2B5EF4-FFF2-40B4-BE49-F238E27FC236}">
                    <a16:creationId xmlns:a16="http://schemas.microsoft.com/office/drawing/2014/main" id="{1986B477-21C8-9D40-9B74-CE8F23D2A955}"/>
                  </a:ext>
                </a:extLst>
              </p:cNvPr>
              <p:cNvSpPr>
                <a:spLocks noChangeAspect="1"/>
              </p:cNvSpPr>
              <p:nvPr/>
            </p:nvSpPr>
            <p:spPr>
              <a:xfrm>
                <a:off x="2494445" y="451475"/>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83" name="グループ化 182">
                <a:extLst>
                  <a:ext uri="{FF2B5EF4-FFF2-40B4-BE49-F238E27FC236}">
                    <a16:creationId xmlns:a16="http://schemas.microsoft.com/office/drawing/2014/main" id="{E21C67D0-5ADC-1E4F-8A8D-33019E73F02E}"/>
                  </a:ext>
                </a:extLst>
              </p:cNvPr>
              <p:cNvGrpSpPr/>
              <p:nvPr/>
            </p:nvGrpSpPr>
            <p:grpSpPr>
              <a:xfrm>
                <a:off x="30317" y="482248"/>
                <a:ext cx="527539" cy="71147"/>
                <a:chOff x="30317" y="482248"/>
                <a:chExt cx="581527" cy="70447"/>
              </a:xfrm>
            </p:grpSpPr>
            <p:sp>
              <p:nvSpPr>
                <p:cNvPr id="203" name="四角形: 角を丸くする 492">
                  <a:extLst>
                    <a:ext uri="{FF2B5EF4-FFF2-40B4-BE49-F238E27FC236}">
                      <a16:creationId xmlns:a16="http://schemas.microsoft.com/office/drawing/2014/main" id="{34BAE5AD-9971-1843-ABCF-C8541CA2168D}"/>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4" name="四角形: 角を丸くする 493">
                  <a:extLst>
                    <a:ext uri="{FF2B5EF4-FFF2-40B4-BE49-F238E27FC236}">
                      <a16:creationId xmlns:a16="http://schemas.microsoft.com/office/drawing/2014/main" id="{6967206A-44B9-D441-B3D6-22CC97B97991}"/>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97" name="正方形/長方形 196">
                <a:extLst>
                  <a:ext uri="{FF2B5EF4-FFF2-40B4-BE49-F238E27FC236}">
                    <a16:creationId xmlns:a16="http://schemas.microsoft.com/office/drawing/2014/main" id="{BB444104-C702-C04E-B799-B468126E605C}"/>
                  </a:ext>
                </a:extLst>
              </p:cNvPr>
              <p:cNvSpPr/>
              <p:nvPr/>
            </p:nvSpPr>
            <p:spPr>
              <a:xfrm>
                <a:off x="2198076" y="146827"/>
                <a:ext cx="439615"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202" name="正方形/長方形 201">
                <a:extLst>
                  <a:ext uri="{FF2B5EF4-FFF2-40B4-BE49-F238E27FC236}">
                    <a16:creationId xmlns:a16="http://schemas.microsoft.com/office/drawing/2014/main" id="{E03CC9C5-42F4-EA42-BE68-8498D38646BA}"/>
                  </a:ext>
                </a:extLst>
              </p:cNvPr>
              <p:cNvSpPr/>
              <p:nvPr/>
            </p:nvSpPr>
            <p:spPr>
              <a:xfrm>
                <a:off x="586153" y="440774"/>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grpSp>
        <p:sp>
          <p:nvSpPr>
            <p:cNvPr id="99" name="四角形: 角を丸くする 494">
              <a:extLst>
                <a:ext uri="{FF2B5EF4-FFF2-40B4-BE49-F238E27FC236}">
                  <a16:creationId xmlns:a16="http://schemas.microsoft.com/office/drawing/2014/main" id="{E41D702C-8BDE-6147-9847-1B27539A5421}"/>
                </a:ext>
              </a:extLst>
            </p:cNvPr>
            <p:cNvSpPr/>
            <p:nvPr/>
          </p:nvSpPr>
          <p:spPr>
            <a:xfrm>
              <a:off x="2099667" y="587820"/>
              <a:ext cx="422414" cy="2143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00" name="正方形/長方形 99">
              <a:extLst>
                <a:ext uri="{FF2B5EF4-FFF2-40B4-BE49-F238E27FC236}">
                  <a16:creationId xmlns:a16="http://schemas.microsoft.com/office/drawing/2014/main" id="{0630F6C4-9A8D-FF41-803C-F2684AEDBBE7}"/>
                </a:ext>
              </a:extLst>
            </p:cNvPr>
            <p:cNvSpPr/>
            <p:nvPr/>
          </p:nvSpPr>
          <p:spPr>
            <a:xfrm>
              <a:off x="0" y="813078"/>
              <a:ext cx="2534479" cy="138710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101" name="グループ化 100">
              <a:extLst>
                <a:ext uri="{FF2B5EF4-FFF2-40B4-BE49-F238E27FC236}">
                  <a16:creationId xmlns:a16="http://schemas.microsoft.com/office/drawing/2014/main" id="{BD1371F0-86E4-1C4D-AE21-4227CCC6270F}"/>
                </a:ext>
              </a:extLst>
            </p:cNvPr>
            <p:cNvGrpSpPr/>
            <p:nvPr/>
          </p:nvGrpSpPr>
          <p:grpSpPr>
            <a:xfrm>
              <a:off x="956775" y="806384"/>
              <a:ext cx="1814865" cy="1314573"/>
              <a:chOff x="980121" y="804021"/>
              <a:chExt cx="1864007" cy="1347460"/>
            </a:xfrm>
          </p:grpSpPr>
          <p:sp>
            <p:nvSpPr>
              <p:cNvPr id="102" name="テキスト ボックス 496">
                <a:extLst>
                  <a:ext uri="{FF2B5EF4-FFF2-40B4-BE49-F238E27FC236}">
                    <a16:creationId xmlns:a16="http://schemas.microsoft.com/office/drawing/2014/main" id="{3418790D-F7DB-0A4E-B906-967733D184FD}"/>
                  </a:ext>
                </a:extLst>
              </p:cNvPr>
              <p:cNvSpPr txBox="1"/>
              <p:nvPr/>
            </p:nvSpPr>
            <p:spPr>
              <a:xfrm>
                <a:off x="980121" y="804021"/>
                <a:ext cx="1635317" cy="28518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03" name="グループ化 102">
                <a:extLst>
                  <a:ext uri="{FF2B5EF4-FFF2-40B4-BE49-F238E27FC236}">
                    <a16:creationId xmlns:a16="http://schemas.microsoft.com/office/drawing/2014/main" id="{497028C8-16D9-5E40-AA80-EAAE7A93CAF1}"/>
                  </a:ext>
                </a:extLst>
              </p:cNvPr>
              <p:cNvGrpSpPr/>
              <p:nvPr/>
            </p:nvGrpSpPr>
            <p:grpSpPr>
              <a:xfrm>
                <a:off x="1083272" y="1312806"/>
                <a:ext cx="1224863" cy="336465"/>
                <a:chOff x="1079948" y="1311188"/>
                <a:chExt cx="1202157" cy="329777"/>
              </a:xfrm>
            </p:grpSpPr>
            <p:sp>
              <p:nvSpPr>
                <p:cNvPr id="108" name="テキスト ボックス 498">
                  <a:extLst>
                    <a:ext uri="{FF2B5EF4-FFF2-40B4-BE49-F238E27FC236}">
                      <a16:creationId xmlns:a16="http://schemas.microsoft.com/office/drawing/2014/main" id="{7DB617B3-7FEC-7D44-9C37-BC200C7F4451}"/>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09" name="テキスト ボックス 499">
                  <a:extLst>
                    <a:ext uri="{FF2B5EF4-FFF2-40B4-BE49-F238E27FC236}">
                      <a16:creationId xmlns:a16="http://schemas.microsoft.com/office/drawing/2014/main" id="{198964BD-5344-564B-8234-E0CE86E7B9D7}"/>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23" name="テキスト ボックス 500">
                  <a:extLst>
                    <a:ext uri="{FF2B5EF4-FFF2-40B4-BE49-F238E27FC236}">
                      <a16:creationId xmlns:a16="http://schemas.microsoft.com/office/drawing/2014/main" id="{BA936C48-8360-1845-AF58-1D48F7585477}"/>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25" name="図 124">
                  <a:extLst>
                    <a:ext uri="{FF2B5EF4-FFF2-40B4-BE49-F238E27FC236}">
                      <a16:creationId xmlns:a16="http://schemas.microsoft.com/office/drawing/2014/main" id="{FD572E2D-CC96-8F46-A683-B6ADC7DF35DE}"/>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126" name="図 125">
                  <a:extLst>
                    <a:ext uri="{FF2B5EF4-FFF2-40B4-BE49-F238E27FC236}">
                      <a16:creationId xmlns:a16="http://schemas.microsoft.com/office/drawing/2014/main" id="{97269204-2D6D-3F4E-825F-38171A556E5C}"/>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132" name="図 131">
                  <a:extLst>
                    <a:ext uri="{FF2B5EF4-FFF2-40B4-BE49-F238E27FC236}">
                      <a16:creationId xmlns:a16="http://schemas.microsoft.com/office/drawing/2014/main" id="{F7211EFF-D8C0-174D-A12E-E5AEB51AE886}"/>
                    </a:ext>
                  </a:extLst>
                </p:cNvPr>
                <p:cNvPicPr>
                  <a:picLocks noChangeAspect="1"/>
                </p:cNvPicPr>
                <p:nvPr/>
              </p:nvPicPr>
              <p:blipFill>
                <a:blip r:embed="rId4"/>
                <a:stretch>
                  <a:fillRect/>
                </a:stretch>
              </p:blipFill>
              <p:spPr>
                <a:xfrm>
                  <a:off x="1079948" y="1478729"/>
                  <a:ext cx="139697" cy="145462"/>
                </a:xfrm>
                <a:prstGeom prst="rect">
                  <a:avLst/>
                </a:prstGeom>
              </p:spPr>
            </p:pic>
            <p:sp>
              <p:nvSpPr>
                <p:cNvPr id="168" name="テキスト ボックス 511">
                  <a:extLst>
                    <a:ext uri="{FF2B5EF4-FFF2-40B4-BE49-F238E27FC236}">
                      <a16:creationId xmlns:a16="http://schemas.microsoft.com/office/drawing/2014/main" id="{CC1E3DD3-B5DE-324C-84D8-0D75615BD447}"/>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69" name="図 168">
                  <a:extLst>
                    <a:ext uri="{FF2B5EF4-FFF2-40B4-BE49-F238E27FC236}">
                      <a16:creationId xmlns:a16="http://schemas.microsoft.com/office/drawing/2014/main" id="{9777085B-93F3-F04B-AF1D-649470E847FE}"/>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104" name="テキスト ボックス 514">
                <a:extLst>
                  <a:ext uri="{FF2B5EF4-FFF2-40B4-BE49-F238E27FC236}">
                    <a16:creationId xmlns:a16="http://schemas.microsoft.com/office/drawing/2014/main" id="{04E6BF42-6952-9C44-A8EB-85003DF0414C}"/>
                  </a:ext>
                </a:extLst>
              </p:cNvPr>
              <p:cNvSpPr txBox="1"/>
              <p:nvPr/>
            </p:nvSpPr>
            <p:spPr>
              <a:xfrm>
                <a:off x="997738" y="1112196"/>
                <a:ext cx="1009761" cy="14466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６３　→　</a:t>
                </a:r>
                <a:r>
                  <a:rPr kumimoji="1" lang="en-US" altLang="ja-JP" sz="80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900">
                    <a:solidFill>
                      <a:schemeClr val="accent2">
                        <a:lumMod val="75000"/>
                      </a:schemeClr>
                    </a:solidFill>
                    <a:latin typeface="HGP創英角ｺﾞｼｯｸUB" panose="020B0900000000000000" pitchFamily="50" charset="-128"/>
                    <a:ea typeface="HGP創英角ｺﾞｼｯｸUB" panose="020B0900000000000000" pitchFamily="50" charset="-128"/>
                  </a:rPr>
                  <a:t>LV</a:t>
                </a:r>
                <a:r>
                  <a:rPr kumimoji="1" lang="ja-JP" altLang="en-US" sz="900">
                    <a:solidFill>
                      <a:schemeClr val="accent2">
                        <a:lumMod val="75000"/>
                      </a:schemeClr>
                    </a:solidFill>
                    <a:latin typeface="HGP創英角ｺﾞｼｯｸUB" panose="020B0900000000000000" pitchFamily="50" charset="-128"/>
                    <a:ea typeface="HGP創英角ｺﾞｼｯｸUB" panose="020B0900000000000000" pitchFamily="50" charset="-128"/>
                  </a:rPr>
                  <a:t> １００</a:t>
                </a:r>
                <a:endParaRPr kumimoji="1" lang="en-US" altLang="ja-JP" sz="8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05" name="楕円 515">
                <a:extLst>
                  <a:ext uri="{FF2B5EF4-FFF2-40B4-BE49-F238E27FC236}">
                    <a16:creationId xmlns:a16="http://schemas.microsoft.com/office/drawing/2014/main" id="{8702FD7D-71F1-E141-B5EC-4A92BADFFE71}"/>
                  </a:ext>
                </a:extLst>
              </p:cNvPr>
              <p:cNvSpPr/>
              <p:nvPr/>
            </p:nvSpPr>
            <p:spPr>
              <a:xfrm>
                <a:off x="1034997" y="1652759"/>
                <a:ext cx="247896" cy="2516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106" name="楕円 516">
                <a:extLst>
                  <a:ext uri="{FF2B5EF4-FFF2-40B4-BE49-F238E27FC236}">
                    <a16:creationId xmlns:a16="http://schemas.microsoft.com/office/drawing/2014/main" id="{D2549375-4C07-464B-B973-298C0602BE57}"/>
                  </a:ext>
                </a:extLst>
              </p:cNvPr>
              <p:cNvSpPr/>
              <p:nvPr/>
            </p:nvSpPr>
            <p:spPr>
              <a:xfrm>
                <a:off x="1045800" y="1937656"/>
                <a:ext cx="235017" cy="213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07" name="テキスト ボックス 517">
                <a:extLst>
                  <a:ext uri="{FF2B5EF4-FFF2-40B4-BE49-F238E27FC236}">
                    <a16:creationId xmlns:a16="http://schemas.microsoft.com/office/drawing/2014/main" id="{C474A239-4783-D34E-9AA7-3BCD063D3A99}"/>
                  </a:ext>
                </a:extLst>
              </p:cNvPr>
              <p:cNvSpPr txBox="1"/>
              <p:nvPr/>
            </p:nvSpPr>
            <p:spPr>
              <a:xfrm>
                <a:off x="1298991" y="1651042"/>
                <a:ext cx="1545137" cy="2801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lnSpc>
                    <a:spcPts val="840"/>
                  </a:lnSpc>
                </a:pPr>
                <a:r>
                  <a:rPr kumimoji="1" lang="ja-JP" altLang="en-US" sz="700" b="1">
                    <a:solidFill>
                      <a:schemeClr val="bg1"/>
                    </a:solidFill>
                  </a:rPr>
                  <a:t>リーダー効果名</a:t>
                </a:r>
                <a:endParaRPr kumimoji="1" lang="en-US" altLang="ja-JP" sz="700" b="1">
                  <a:solidFill>
                    <a:schemeClr val="bg1"/>
                  </a:solidFill>
                </a:endParaRPr>
              </a:p>
              <a:p>
                <a:pPr algn="l">
                  <a:lnSpc>
                    <a:spcPts val="840"/>
                  </a:lnSpc>
                </a:pPr>
                <a:r>
                  <a:rPr kumimoji="1" lang="ja-JP" altLang="en-US" sz="700" b="1" u="none">
                    <a:solidFill>
                      <a:schemeClr val="bg1"/>
                    </a:solidFill>
                  </a:rPr>
                  <a:t>効果ジャンル：素敵な効果テキスト</a:t>
                </a:r>
                <a:endParaRPr kumimoji="1" lang="en-US" altLang="ja-JP" sz="700" b="1" u="none">
                  <a:solidFill>
                    <a:schemeClr val="bg1"/>
                  </a:solidFill>
                </a:endParaRPr>
              </a:p>
              <a:p>
                <a:pPr algn="l">
                  <a:lnSpc>
                    <a:spcPts val="840"/>
                  </a:lnSpc>
                </a:pPr>
                <a:r>
                  <a:rPr kumimoji="1" lang="ja-JP" altLang="en-US" sz="700" b="1" u="none">
                    <a:solidFill>
                      <a:schemeClr val="bg1"/>
                    </a:solidFill>
                  </a:rPr>
                  <a:t>欲しくな</a:t>
                </a:r>
                <a:r>
                  <a:rPr kumimoji="1" lang="ja-JP" altLang="en-US" sz="700" b="1">
                    <a:solidFill>
                      <a:schemeClr val="bg1"/>
                    </a:solidFill>
                  </a:rPr>
                  <a:t>るカード効能のテキスト。</a:t>
                </a:r>
                <a:endParaRPr kumimoji="1" lang="en-US" altLang="ja-JP" sz="700" b="1" u="none">
                  <a:solidFill>
                    <a:schemeClr val="bg1"/>
                  </a:solidFill>
                </a:endParaRPr>
              </a:p>
            </p:txBody>
          </p:sp>
        </p:grpSp>
      </p:grpSp>
      <p:sp>
        <p:nvSpPr>
          <p:cNvPr id="222" name="正方形/長方形 221">
            <a:extLst>
              <a:ext uri="{FF2B5EF4-FFF2-40B4-BE49-F238E27FC236}">
                <a16:creationId xmlns:a16="http://schemas.microsoft.com/office/drawing/2014/main" id="{BDC85F1D-A35A-0048-8BC0-EA1E781D3474}"/>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角丸四角形 222">
            <a:extLst>
              <a:ext uri="{FF2B5EF4-FFF2-40B4-BE49-F238E27FC236}">
                <a16:creationId xmlns:a16="http://schemas.microsoft.com/office/drawing/2014/main" id="{AD8C0E37-8B04-E04B-8DBA-328072DA61E6}"/>
              </a:ext>
            </a:extLst>
          </p:cNvPr>
          <p:cNvSpPr/>
          <p:nvPr/>
        </p:nvSpPr>
        <p:spPr>
          <a:xfrm>
            <a:off x="5276197" y="3855457"/>
            <a:ext cx="1389732"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224" name="角丸四角形 223">
            <a:extLst>
              <a:ext uri="{FF2B5EF4-FFF2-40B4-BE49-F238E27FC236}">
                <a16:creationId xmlns:a16="http://schemas.microsoft.com/office/drawing/2014/main" id="{EDADDF5D-C92B-1042-95A7-3315CC654280}"/>
              </a:ext>
            </a:extLst>
          </p:cNvPr>
          <p:cNvSpPr/>
          <p:nvPr/>
        </p:nvSpPr>
        <p:spPr>
          <a:xfrm>
            <a:off x="6682641" y="3854584"/>
            <a:ext cx="1389732" cy="276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225" name="四角形: 角を丸くする 313">
            <a:extLst>
              <a:ext uri="{FF2B5EF4-FFF2-40B4-BE49-F238E27FC236}">
                <a16:creationId xmlns:a16="http://schemas.microsoft.com/office/drawing/2014/main" id="{EAE54D6F-80C9-A740-ADDF-F0AE5AF0BB92}"/>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226" name="円/楕円 225">
            <a:extLst>
              <a:ext uri="{FF2B5EF4-FFF2-40B4-BE49-F238E27FC236}">
                <a16:creationId xmlns:a16="http://schemas.microsoft.com/office/drawing/2014/main" id="{C3CCC7ED-4644-EA4B-8E25-7CA0F566375D}"/>
              </a:ext>
            </a:extLst>
          </p:cNvPr>
          <p:cNvSpPr/>
          <p:nvPr/>
        </p:nvSpPr>
        <p:spPr>
          <a:xfrm>
            <a:off x="5228080" y="4160610"/>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
        <p:nvSpPr>
          <p:cNvPr id="227" name="円/楕円 226">
            <a:extLst>
              <a:ext uri="{FF2B5EF4-FFF2-40B4-BE49-F238E27FC236}">
                <a16:creationId xmlns:a16="http://schemas.microsoft.com/office/drawing/2014/main" id="{7B12FA8D-493E-EF43-84AC-30594CB0F4D5}"/>
              </a:ext>
            </a:extLst>
          </p:cNvPr>
          <p:cNvSpPr/>
          <p:nvPr/>
        </p:nvSpPr>
        <p:spPr>
          <a:xfrm>
            <a:off x="6438663" y="5075137"/>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228" name="円/楕円 227">
            <a:extLst>
              <a:ext uri="{FF2B5EF4-FFF2-40B4-BE49-F238E27FC236}">
                <a16:creationId xmlns:a16="http://schemas.microsoft.com/office/drawing/2014/main" id="{CBB28FE0-F622-3A4C-B989-A865CDE03402}"/>
              </a:ext>
            </a:extLst>
          </p:cNvPr>
          <p:cNvSpPr/>
          <p:nvPr/>
        </p:nvSpPr>
        <p:spPr>
          <a:xfrm>
            <a:off x="5830948" y="5041961"/>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pic>
        <p:nvPicPr>
          <p:cNvPr id="229" name="図 228">
            <a:extLst>
              <a:ext uri="{FF2B5EF4-FFF2-40B4-BE49-F238E27FC236}">
                <a16:creationId xmlns:a16="http://schemas.microsoft.com/office/drawing/2014/main" id="{B66077D7-8E9D-F744-82EE-D2EE02C675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230" name="楕円 421">
            <a:extLst>
              <a:ext uri="{FF2B5EF4-FFF2-40B4-BE49-F238E27FC236}">
                <a16:creationId xmlns:a16="http://schemas.microsoft.com/office/drawing/2014/main" id="{6C9795EB-D8C5-9347-B6BB-AC95EE81DCFB}"/>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231" name="楕円 421">
            <a:extLst>
              <a:ext uri="{FF2B5EF4-FFF2-40B4-BE49-F238E27FC236}">
                <a16:creationId xmlns:a16="http://schemas.microsoft.com/office/drawing/2014/main" id="{EB952A49-2602-6149-8EBA-872F08F525F6}"/>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232" name="テキスト ボックス 517">
            <a:extLst>
              <a:ext uri="{FF2B5EF4-FFF2-40B4-BE49-F238E27FC236}">
                <a16:creationId xmlns:a16="http://schemas.microsoft.com/office/drawing/2014/main" id="{016C23D0-912E-CD43-8987-A2A5D986D472}"/>
              </a:ext>
            </a:extLst>
          </p:cNvPr>
          <p:cNvSpPr txBox="1"/>
          <p:nvPr/>
        </p:nvSpPr>
        <p:spPr>
          <a:xfrm>
            <a:off x="6862599" y="2898213"/>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lnSpc>
                <a:spcPts val="840"/>
              </a:lnSpc>
            </a:pPr>
            <a:r>
              <a:rPr kumimoji="1" lang="ja-JP" altLang="en-US" sz="700" b="1">
                <a:solidFill>
                  <a:schemeClr val="bg1"/>
                </a:solidFill>
              </a:rPr>
              <a:t>スキル名</a:t>
            </a:r>
            <a:endParaRPr kumimoji="1" lang="en-US" altLang="ja-JP" sz="700" b="1">
              <a:solidFill>
                <a:schemeClr val="bg1"/>
              </a:solidFill>
            </a:endParaRPr>
          </a:p>
          <a:p>
            <a:pPr algn="l">
              <a:lnSpc>
                <a:spcPts val="840"/>
              </a:lnSpc>
            </a:pPr>
            <a:r>
              <a:rPr kumimoji="1" lang="ja-JP" altLang="en-US" sz="700" b="1">
                <a:solidFill>
                  <a:schemeClr val="bg1"/>
                </a:solidFill>
              </a:rPr>
              <a:t>スキル</a:t>
            </a:r>
            <a:r>
              <a:rPr kumimoji="1" lang="ja-JP" altLang="en-US" sz="700" b="1" u="none">
                <a:solidFill>
                  <a:schemeClr val="bg1"/>
                </a:solidFill>
              </a:rPr>
              <a:t>ジャンル：素敵な効果テキスト</a:t>
            </a:r>
            <a:endParaRPr kumimoji="1" lang="en-US" altLang="ja-JP" sz="700" b="1" u="none">
              <a:solidFill>
                <a:schemeClr val="bg1"/>
              </a:solidFill>
            </a:endParaRPr>
          </a:p>
          <a:p>
            <a:pPr algn="l">
              <a:lnSpc>
                <a:spcPts val="840"/>
              </a:lnSpc>
            </a:pPr>
            <a:r>
              <a:rPr kumimoji="1" lang="ja-JP" altLang="en-US" sz="700" b="1" u="none">
                <a:solidFill>
                  <a:schemeClr val="bg1"/>
                </a:solidFill>
              </a:rPr>
              <a:t>欲しくな</a:t>
            </a:r>
            <a:r>
              <a:rPr kumimoji="1" lang="ja-JP" altLang="en-US" sz="700" b="1">
                <a:solidFill>
                  <a:schemeClr val="bg1"/>
                </a:solidFill>
              </a:rPr>
              <a:t>るカード効能のテキスト。</a:t>
            </a:r>
            <a:endParaRPr kumimoji="1" lang="en-US" altLang="ja-JP" sz="700" b="1" u="none">
              <a:solidFill>
                <a:schemeClr val="bg1"/>
              </a:solidFill>
            </a:endParaRPr>
          </a:p>
        </p:txBody>
      </p:sp>
      <p:sp>
        <p:nvSpPr>
          <p:cNvPr id="233" name="正方形/長方形 232">
            <a:extLst>
              <a:ext uri="{FF2B5EF4-FFF2-40B4-BE49-F238E27FC236}">
                <a16:creationId xmlns:a16="http://schemas.microsoft.com/office/drawing/2014/main" id="{94D8F01F-3725-CF49-8DC9-BC57B82A3487}"/>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4" name="正方形/長方形 233">
            <a:extLst>
              <a:ext uri="{FF2B5EF4-FFF2-40B4-BE49-F238E27FC236}">
                <a16:creationId xmlns:a16="http://schemas.microsoft.com/office/drawing/2014/main" id="{62BD526D-E511-DA41-B15E-4FA5BA01049F}"/>
              </a:ext>
            </a:extLst>
          </p:cNvPr>
          <p:cNvSpPr/>
          <p:nvPr/>
        </p:nvSpPr>
        <p:spPr>
          <a:xfrm>
            <a:off x="6581623" y="2061818"/>
            <a:ext cx="1099530" cy="5156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5" name="正方形/長方形 234">
            <a:extLst>
              <a:ext uri="{FF2B5EF4-FFF2-40B4-BE49-F238E27FC236}">
                <a16:creationId xmlns:a16="http://schemas.microsoft.com/office/drawing/2014/main" id="{E1E01564-8243-D148-98C5-850F5BC0A2F9}"/>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6" name="テキスト ボックス 235">
            <a:extLst>
              <a:ext uri="{FF2B5EF4-FFF2-40B4-BE49-F238E27FC236}">
                <a16:creationId xmlns:a16="http://schemas.microsoft.com/office/drawing/2014/main" id="{5924E7BD-AC0F-554F-804E-BA9AB9891DA1}"/>
              </a:ext>
            </a:extLst>
          </p:cNvPr>
          <p:cNvSpPr txBox="1"/>
          <p:nvPr/>
        </p:nvSpPr>
        <p:spPr>
          <a:xfrm>
            <a:off x="5281216" y="481336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7" name="テキスト ボックス 236">
            <a:extLst>
              <a:ext uri="{FF2B5EF4-FFF2-40B4-BE49-F238E27FC236}">
                <a16:creationId xmlns:a16="http://schemas.microsoft.com/office/drawing/2014/main" id="{EBD92DFF-6AE2-2547-B0F2-37242B5FEB74}"/>
              </a:ext>
            </a:extLst>
          </p:cNvPr>
          <p:cNvSpPr txBox="1"/>
          <p:nvPr/>
        </p:nvSpPr>
        <p:spPr>
          <a:xfrm>
            <a:off x="5892935" y="480081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8" name="テキスト ボックス 237">
            <a:extLst>
              <a:ext uri="{FF2B5EF4-FFF2-40B4-BE49-F238E27FC236}">
                <a16:creationId xmlns:a16="http://schemas.microsoft.com/office/drawing/2014/main" id="{2D4E0767-10BC-8F47-AD23-F4883E1B64C3}"/>
              </a:ext>
            </a:extLst>
          </p:cNvPr>
          <p:cNvSpPr txBox="1"/>
          <p:nvPr/>
        </p:nvSpPr>
        <p:spPr>
          <a:xfrm>
            <a:off x="6473619" y="4803696"/>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9" name="テキスト ボックス 238">
            <a:extLst>
              <a:ext uri="{FF2B5EF4-FFF2-40B4-BE49-F238E27FC236}">
                <a16:creationId xmlns:a16="http://schemas.microsoft.com/office/drawing/2014/main" id="{9B5B2FA5-7203-C74A-B538-B4F8D38B9C5A}"/>
              </a:ext>
            </a:extLst>
          </p:cNvPr>
          <p:cNvSpPr txBox="1"/>
          <p:nvPr/>
        </p:nvSpPr>
        <p:spPr>
          <a:xfrm>
            <a:off x="7092552" y="4815135"/>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0" name="テキスト ボックス 239">
            <a:extLst>
              <a:ext uri="{FF2B5EF4-FFF2-40B4-BE49-F238E27FC236}">
                <a16:creationId xmlns:a16="http://schemas.microsoft.com/office/drawing/2014/main" id="{4F37BF37-1E88-274C-946E-F4200E7B7D32}"/>
              </a:ext>
            </a:extLst>
          </p:cNvPr>
          <p:cNvSpPr txBox="1"/>
          <p:nvPr/>
        </p:nvSpPr>
        <p:spPr>
          <a:xfrm>
            <a:off x="7693094" y="480702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1" name="テキスト ボックス 240">
            <a:extLst>
              <a:ext uri="{FF2B5EF4-FFF2-40B4-BE49-F238E27FC236}">
                <a16:creationId xmlns:a16="http://schemas.microsoft.com/office/drawing/2014/main" id="{8C45E05E-330E-3647-B096-6706E8C91DA9}"/>
              </a:ext>
            </a:extLst>
          </p:cNvPr>
          <p:cNvSpPr txBox="1"/>
          <p:nvPr/>
        </p:nvSpPr>
        <p:spPr>
          <a:xfrm>
            <a:off x="5281216" y="568422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2" name="テキスト ボックス 241">
            <a:extLst>
              <a:ext uri="{FF2B5EF4-FFF2-40B4-BE49-F238E27FC236}">
                <a16:creationId xmlns:a16="http://schemas.microsoft.com/office/drawing/2014/main" id="{A0DA6A33-218B-6247-A6ED-7B346A072DDA}"/>
              </a:ext>
            </a:extLst>
          </p:cNvPr>
          <p:cNvSpPr txBox="1"/>
          <p:nvPr/>
        </p:nvSpPr>
        <p:spPr>
          <a:xfrm>
            <a:off x="5892935" y="5671669"/>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3" name="テキスト ボックス 242">
            <a:extLst>
              <a:ext uri="{FF2B5EF4-FFF2-40B4-BE49-F238E27FC236}">
                <a16:creationId xmlns:a16="http://schemas.microsoft.com/office/drawing/2014/main" id="{A281A4BB-9C86-8549-A2D7-106B5370F76A}"/>
              </a:ext>
            </a:extLst>
          </p:cNvPr>
          <p:cNvSpPr txBox="1"/>
          <p:nvPr/>
        </p:nvSpPr>
        <p:spPr>
          <a:xfrm>
            <a:off x="6473619" y="567455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4" name="テキスト ボックス 243">
            <a:extLst>
              <a:ext uri="{FF2B5EF4-FFF2-40B4-BE49-F238E27FC236}">
                <a16:creationId xmlns:a16="http://schemas.microsoft.com/office/drawing/2014/main" id="{4DCB105A-A1FB-9145-B087-06369D9C5F5F}"/>
              </a:ext>
            </a:extLst>
          </p:cNvPr>
          <p:cNvSpPr txBox="1"/>
          <p:nvPr/>
        </p:nvSpPr>
        <p:spPr>
          <a:xfrm>
            <a:off x="7092552" y="5685993"/>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245" name="テキスト ボックス 244">
            <a:extLst>
              <a:ext uri="{FF2B5EF4-FFF2-40B4-BE49-F238E27FC236}">
                <a16:creationId xmlns:a16="http://schemas.microsoft.com/office/drawing/2014/main" id="{E1C2B153-AC50-4B4E-8B26-97B03407980A}"/>
              </a:ext>
            </a:extLst>
          </p:cNvPr>
          <p:cNvSpPr txBox="1"/>
          <p:nvPr/>
        </p:nvSpPr>
        <p:spPr>
          <a:xfrm>
            <a:off x="7693094" y="5677879"/>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246" name="円/楕円 245">
            <a:extLst>
              <a:ext uri="{FF2B5EF4-FFF2-40B4-BE49-F238E27FC236}">
                <a16:creationId xmlns:a16="http://schemas.microsoft.com/office/drawing/2014/main" id="{D3C82CCD-CA17-E945-BC59-BC51782C66DC}"/>
              </a:ext>
            </a:extLst>
          </p:cNvPr>
          <p:cNvSpPr/>
          <p:nvPr/>
        </p:nvSpPr>
        <p:spPr>
          <a:xfrm>
            <a:off x="6480321" y="3755841"/>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47" name="テキスト ボックス 246">
            <a:extLst>
              <a:ext uri="{FF2B5EF4-FFF2-40B4-BE49-F238E27FC236}">
                <a16:creationId xmlns:a16="http://schemas.microsoft.com/office/drawing/2014/main" id="{2F4A64BC-956F-034B-8581-1AF8BC2D2A4C}"/>
              </a:ext>
            </a:extLst>
          </p:cNvPr>
          <p:cNvSpPr txBox="1"/>
          <p:nvPr/>
        </p:nvSpPr>
        <p:spPr>
          <a:xfrm>
            <a:off x="6462282" y="3792190"/>
            <a:ext cx="316247" cy="261610"/>
          </a:xfrm>
          <a:prstGeom prst="rect">
            <a:avLst/>
          </a:prstGeom>
          <a:noFill/>
        </p:spPr>
        <p:txBody>
          <a:bodyPr wrap="square" rtlCol="0">
            <a:spAutoFit/>
          </a:bodyPr>
          <a:lstStyle/>
          <a:p>
            <a:r>
              <a:rPr kumimoji="1" lang="ja-JP" altLang="en-US" sz="1100"/>
              <a:t>３</a:t>
            </a:r>
            <a:endParaRPr kumimoji="1" lang="ja-JP" altLang="en-US"/>
          </a:p>
        </p:txBody>
      </p:sp>
      <p:sp>
        <p:nvSpPr>
          <p:cNvPr id="248" name="円/楕円 247">
            <a:extLst>
              <a:ext uri="{FF2B5EF4-FFF2-40B4-BE49-F238E27FC236}">
                <a16:creationId xmlns:a16="http://schemas.microsoft.com/office/drawing/2014/main" id="{5C426A8A-2835-0348-9B1E-2A587CAE4A10}"/>
              </a:ext>
            </a:extLst>
          </p:cNvPr>
          <p:cNvSpPr/>
          <p:nvPr/>
        </p:nvSpPr>
        <p:spPr>
          <a:xfrm>
            <a:off x="7906460" y="3728133"/>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49" name="テキスト ボックス 248">
            <a:extLst>
              <a:ext uri="{FF2B5EF4-FFF2-40B4-BE49-F238E27FC236}">
                <a16:creationId xmlns:a16="http://schemas.microsoft.com/office/drawing/2014/main" id="{5F4379FB-557E-3446-AE56-61215AABA2E8}"/>
              </a:ext>
            </a:extLst>
          </p:cNvPr>
          <p:cNvSpPr txBox="1"/>
          <p:nvPr/>
        </p:nvSpPr>
        <p:spPr>
          <a:xfrm>
            <a:off x="7865161" y="3776569"/>
            <a:ext cx="480278" cy="215444"/>
          </a:xfrm>
          <a:prstGeom prst="rect">
            <a:avLst/>
          </a:prstGeom>
          <a:noFill/>
        </p:spPr>
        <p:txBody>
          <a:bodyPr wrap="square" rtlCol="0">
            <a:spAutoFit/>
          </a:bodyPr>
          <a:lstStyle/>
          <a:p>
            <a:r>
              <a:rPr kumimoji="1" lang="ja-JP" altLang="en-US" sz="800"/>
              <a:t>１２</a:t>
            </a:r>
            <a:endParaRPr kumimoji="1" lang="ja-JP" altLang="en-US" sz="1600"/>
          </a:p>
        </p:txBody>
      </p:sp>
      <p:sp>
        <p:nvSpPr>
          <p:cNvPr id="2" name="角丸四角形 1">
            <a:extLst>
              <a:ext uri="{FF2B5EF4-FFF2-40B4-BE49-F238E27FC236}">
                <a16:creationId xmlns:a16="http://schemas.microsoft.com/office/drawing/2014/main" id="{D0C01BB2-1239-5B46-9374-2675E3CF24E4}"/>
              </a:ext>
            </a:extLst>
          </p:cNvPr>
          <p:cNvSpPr/>
          <p:nvPr/>
        </p:nvSpPr>
        <p:spPr>
          <a:xfrm>
            <a:off x="5207755" y="1589998"/>
            <a:ext cx="3308309" cy="366182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確認</a:t>
            </a:r>
            <a:endParaRPr kumimoji="1" lang="en-US" altLang="ja-JP"/>
          </a:p>
          <a:p>
            <a:pPr algn="ctr"/>
            <a:endParaRPr kumimoji="1" lang="en-US" altLang="ja-JP"/>
          </a:p>
          <a:p>
            <a:pPr algn="ctr"/>
            <a:r>
              <a:rPr kumimoji="1" lang="ja-JP" altLang="en-US" sz="1600"/>
              <a:t>高レアリティ、同一のカード、強化されているカード、限定カードが含まれていますが、このまま続けますか？</a:t>
            </a:r>
            <a:endParaRPr kumimoji="1" lang="en-US" altLang="ja-JP" sz="1600"/>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ja-JP" altLang="en-US"/>
          </a:p>
        </p:txBody>
      </p:sp>
      <p:sp>
        <p:nvSpPr>
          <p:cNvPr id="250" name="四角形: 角を丸くする 317">
            <a:extLst>
              <a:ext uri="{FF2B5EF4-FFF2-40B4-BE49-F238E27FC236}">
                <a16:creationId xmlns:a16="http://schemas.microsoft.com/office/drawing/2014/main" id="{84AADE6F-6BD1-8347-8C71-D7F31CF2BDBB}"/>
              </a:ext>
            </a:extLst>
          </p:cNvPr>
          <p:cNvSpPr/>
          <p:nvPr/>
        </p:nvSpPr>
        <p:spPr>
          <a:xfrm>
            <a:off x="5593278"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1" name="四角形: 角を丸くする 317">
            <a:extLst>
              <a:ext uri="{FF2B5EF4-FFF2-40B4-BE49-F238E27FC236}">
                <a16:creationId xmlns:a16="http://schemas.microsoft.com/office/drawing/2014/main" id="{A2A03819-9010-864E-A841-CADB4C1A6DB4}"/>
              </a:ext>
            </a:extLst>
          </p:cNvPr>
          <p:cNvSpPr/>
          <p:nvPr/>
        </p:nvSpPr>
        <p:spPr>
          <a:xfrm>
            <a:off x="6079112" y="3339164"/>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2" name="四角形: 角を丸くする 317">
            <a:extLst>
              <a:ext uri="{FF2B5EF4-FFF2-40B4-BE49-F238E27FC236}">
                <a16:creationId xmlns:a16="http://schemas.microsoft.com/office/drawing/2014/main" id="{F22EB7E4-D2CB-4849-8C6C-4E6D2AFC7154}"/>
              </a:ext>
            </a:extLst>
          </p:cNvPr>
          <p:cNvSpPr/>
          <p:nvPr/>
        </p:nvSpPr>
        <p:spPr>
          <a:xfrm>
            <a:off x="6564946"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3" name="四角形: 角を丸くする 317">
            <a:extLst>
              <a:ext uri="{FF2B5EF4-FFF2-40B4-BE49-F238E27FC236}">
                <a16:creationId xmlns:a16="http://schemas.microsoft.com/office/drawing/2014/main" id="{D8B19FCB-52CD-BF41-9BFA-D4555A5467BC}"/>
              </a:ext>
            </a:extLst>
          </p:cNvPr>
          <p:cNvSpPr/>
          <p:nvPr/>
        </p:nvSpPr>
        <p:spPr>
          <a:xfrm>
            <a:off x="7050780" y="3340798"/>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4" name="四角形: 角を丸くする 317">
            <a:extLst>
              <a:ext uri="{FF2B5EF4-FFF2-40B4-BE49-F238E27FC236}">
                <a16:creationId xmlns:a16="http://schemas.microsoft.com/office/drawing/2014/main" id="{71B2983B-38D1-484C-8BB2-2CFD48EBC659}"/>
              </a:ext>
            </a:extLst>
          </p:cNvPr>
          <p:cNvSpPr/>
          <p:nvPr/>
        </p:nvSpPr>
        <p:spPr>
          <a:xfrm>
            <a:off x="7536614" y="3339925"/>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5" name="四角形: 角を丸くする 317">
            <a:extLst>
              <a:ext uri="{FF2B5EF4-FFF2-40B4-BE49-F238E27FC236}">
                <a16:creationId xmlns:a16="http://schemas.microsoft.com/office/drawing/2014/main" id="{F6A91C39-0351-284D-9E7D-B9C4812D996C}"/>
              </a:ext>
            </a:extLst>
          </p:cNvPr>
          <p:cNvSpPr/>
          <p:nvPr/>
        </p:nvSpPr>
        <p:spPr>
          <a:xfrm>
            <a:off x="5586808" y="4052109"/>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6" name="四角形: 角を丸くする 317">
            <a:extLst>
              <a:ext uri="{FF2B5EF4-FFF2-40B4-BE49-F238E27FC236}">
                <a16:creationId xmlns:a16="http://schemas.microsoft.com/office/drawing/2014/main" id="{84FC576E-D663-3C43-A045-1D5BD800390C}"/>
              </a:ext>
            </a:extLst>
          </p:cNvPr>
          <p:cNvSpPr/>
          <p:nvPr/>
        </p:nvSpPr>
        <p:spPr>
          <a:xfrm>
            <a:off x="6072642" y="4057751"/>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7" name="四角形: 角を丸くする 317">
            <a:extLst>
              <a:ext uri="{FF2B5EF4-FFF2-40B4-BE49-F238E27FC236}">
                <a16:creationId xmlns:a16="http://schemas.microsoft.com/office/drawing/2014/main" id="{84AB46AC-36D9-8D46-95EB-9DC4D7B7374A}"/>
              </a:ext>
            </a:extLst>
          </p:cNvPr>
          <p:cNvSpPr/>
          <p:nvPr/>
        </p:nvSpPr>
        <p:spPr>
          <a:xfrm>
            <a:off x="6558476" y="4052109"/>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8" name="四角形: 角を丸くする 317">
            <a:extLst>
              <a:ext uri="{FF2B5EF4-FFF2-40B4-BE49-F238E27FC236}">
                <a16:creationId xmlns:a16="http://schemas.microsoft.com/office/drawing/2014/main" id="{5F0A3982-838B-384C-A4DA-7935906DF12D}"/>
              </a:ext>
            </a:extLst>
          </p:cNvPr>
          <p:cNvSpPr/>
          <p:nvPr/>
        </p:nvSpPr>
        <p:spPr>
          <a:xfrm>
            <a:off x="7044310" y="4059385"/>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9" name="四角形: 角を丸くする 317">
            <a:extLst>
              <a:ext uri="{FF2B5EF4-FFF2-40B4-BE49-F238E27FC236}">
                <a16:creationId xmlns:a16="http://schemas.microsoft.com/office/drawing/2014/main" id="{5E5232D0-7BEF-5D47-BFB8-FB2C9F5C8276}"/>
              </a:ext>
            </a:extLst>
          </p:cNvPr>
          <p:cNvSpPr/>
          <p:nvPr/>
        </p:nvSpPr>
        <p:spPr>
          <a:xfrm>
            <a:off x="7530144" y="405851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60" name="四角形: 角を丸くする 327">
            <a:extLst>
              <a:ext uri="{FF2B5EF4-FFF2-40B4-BE49-F238E27FC236}">
                <a16:creationId xmlns:a16="http://schemas.microsoft.com/office/drawing/2014/main" id="{1931CE5C-5069-BE46-9D86-2430C66F6D78}"/>
              </a:ext>
            </a:extLst>
          </p:cNvPr>
          <p:cNvSpPr/>
          <p:nvPr/>
        </p:nvSpPr>
        <p:spPr>
          <a:xfrm>
            <a:off x="8037474" y="3236192"/>
            <a:ext cx="112498" cy="155939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1" name="四角形: 角を丸くする 328">
            <a:extLst>
              <a:ext uri="{FF2B5EF4-FFF2-40B4-BE49-F238E27FC236}">
                <a16:creationId xmlns:a16="http://schemas.microsoft.com/office/drawing/2014/main" id="{AC89A247-B390-D543-93A5-F0702A8640EB}"/>
              </a:ext>
            </a:extLst>
          </p:cNvPr>
          <p:cNvSpPr/>
          <p:nvPr/>
        </p:nvSpPr>
        <p:spPr>
          <a:xfrm>
            <a:off x="8038210" y="3236193"/>
            <a:ext cx="111612" cy="62592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4" name="四角形: 角を丸くする 315">
            <a:extLst>
              <a:ext uri="{FF2B5EF4-FFF2-40B4-BE49-F238E27FC236}">
                <a16:creationId xmlns:a16="http://schemas.microsoft.com/office/drawing/2014/main" id="{7E8E9EB8-BB45-2442-BF16-E6B57AAC40F9}"/>
              </a:ext>
            </a:extLst>
          </p:cNvPr>
          <p:cNvSpPr/>
          <p:nvPr/>
        </p:nvSpPr>
        <p:spPr>
          <a:xfrm>
            <a:off x="7002761" y="4826528"/>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強化する</a:t>
            </a:r>
            <a:endParaRPr kumimoji="1" lang="en-US" altLang="ja-JP" sz="1200"/>
          </a:p>
        </p:txBody>
      </p:sp>
      <p:sp>
        <p:nvSpPr>
          <p:cNvPr id="265" name="四角形: 角を丸くする 315">
            <a:extLst>
              <a:ext uri="{FF2B5EF4-FFF2-40B4-BE49-F238E27FC236}">
                <a16:creationId xmlns:a16="http://schemas.microsoft.com/office/drawing/2014/main" id="{7385904F-9A8C-9749-9A3F-25152813063C}"/>
              </a:ext>
            </a:extLst>
          </p:cNvPr>
          <p:cNvSpPr/>
          <p:nvPr/>
        </p:nvSpPr>
        <p:spPr>
          <a:xfrm>
            <a:off x="5737786" y="4808783"/>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戻る</a:t>
            </a:r>
            <a:endParaRPr kumimoji="1" lang="en-US" altLang="ja-JP" sz="1200"/>
          </a:p>
        </p:txBody>
      </p:sp>
      <p:sp>
        <p:nvSpPr>
          <p:cNvPr id="111" name="テキスト ボックス 110">
            <a:extLst>
              <a:ext uri="{FF2B5EF4-FFF2-40B4-BE49-F238E27FC236}">
                <a16:creationId xmlns:a16="http://schemas.microsoft.com/office/drawing/2014/main" id="{BD429CF6-6D42-4691-B11D-475D41F37A18}"/>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強化</a:t>
            </a:r>
          </a:p>
        </p:txBody>
      </p:sp>
      <p:sp>
        <p:nvSpPr>
          <p:cNvPr id="112" name="スライド番号プレースホルダー 69">
            <a:extLst>
              <a:ext uri="{FF2B5EF4-FFF2-40B4-BE49-F238E27FC236}">
                <a16:creationId xmlns:a16="http://schemas.microsoft.com/office/drawing/2014/main" id="{FCBEDFB5-3EE3-478B-AC2E-172BBC7C293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12</a:t>
            </a:fld>
            <a:endParaRPr kumimoji="1" lang="ja-JP" altLang="en-US"/>
          </a:p>
        </p:txBody>
      </p:sp>
      <p:sp>
        <p:nvSpPr>
          <p:cNvPr id="3" name="正方形/長方形 2">
            <a:extLst>
              <a:ext uri="{FF2B5EF4-FFF2-40B4-BE49-F238E27FC236}">
                <a16:creationId xmlns:a16="http://schemas.microsoft.com/office/drawing/2014/main" id="{3248D069-3DC6-4C9D-9594-E713DFC41095}"/>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強化素材選択</a:t>
            </a:r>
          </a:p>
        </p:txBody>
      </p:sp>
    </p:spTree>
    <p:extLst>
      <p:ext uri="{BB962C8B-B14F-4D97-AF65-F5344CB8AC3E}">
        <p14:creationId xmlns:p14="http://schemas.microsoft.com/office/powerpoint/2010/main" val="2499001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8547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a:latin typeface="+mn-ea"/>
              </a:rPr>
              <a:t>素材選択①・②</a:t>
            </a:r>
            <a:r>
              <a:rPr kumimoji="1" lang="en-US" altLang="ja-JP" sz="1400" b="1">
                <a:latin typeface="+mn-ea"/>
              </a:rPr>
              <a:t> </a:t>
            </a:r>
            <a:r>
              <a:rPr kumimoji="1" lang="en-US" altLang="ja-JP" sz="1400">
                <a:latin typeface="+mn-ea"/>
              </a:rPr>
              <a:t>&gt;&gt; </a:t>
            </a:r>
            <a:r>
              <a:rPr kumimoji="1" lang="ja-JP" altLang="en-US" sz="1400" b="1">
                <a:latin typeface="+mn-ea"/>
              </a:rPr>
              <a:t>強化画面</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83474" cy="307777"/>
          </a:xfrm>
          <a:prstGeom prst="rect">
            <a:avLst/>
          </a:prstGeom>
          <a:noFill/>
        </p:spPr>
        <p:txBody>
          <a:bodyPr wrap="none" rtlCol="0">
            <a:spAutoFit/>
          </a:bodyPr>
          <a:lstStyle/>
          <a:p>
            <a:r>
              <a:rPr kumimoji="1" lang="en-US" altLang="ja-JP" sz="1400" b="1"/>
              <a:t>1. tr120c.</a:t>
            </a:r>
            <a:r>
              <a:rPr kumimoji="1" lang="ja-JP" altLang="en-US" sz="1400" b="1"/>
              <a:t>強化演出</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845925" cy="1785104"/>
          </a:xfrm>
          <a:prstGeom prst="rect">
            <a:avLst/>
          </a:prstGeom>
          <a:noFill/>
        </p:spPr>
        <p:txBody>
          <a:bodyPr wrap="none" rtlCol="0">
            <a:spAutoFit/>
          </a:bodyPr>
          <a:lstStyle/>
          <a:p>
            <a:r>
              <a:rPr kumimoji="1" lang="ja-JP" altLang="en-US" sz="1000"/>
              <a:t>強化を確認することができる。</a:t>
            </a:r>
            <a:endParaRPr kumimoji="1" lang="en-US" altLang="ja-JP" sz="1000"/>
          </a:p>
          <a:p>
            <a:endParaRPr kumimoji="1" lang="en-US" altLang="ja-JP" sz="1000"/>
          </a:p>
          <a:p>
            <a:r>
              <a:rPr kumimoji="1" lang="ja-JP" altLang="en-US" sz="1000"/>
              <a:t>○ メーターが上昇する。</a:t>
            </a:r>
            <a:endParaRPr kumimoji="1" lang="en-US" altLang="ja-JP" sz="1000"/>
          </a:p>
          <a:p>
            <a:r>
              <a:rPr kumimoji="1" lang="ja-JP" altLang="en-US" sz="1000"/>
              <a:t>　 複数レベル上昇する場合は、都度連続で１から上昇させる。</a:t>
            </a:r>
            <a:endParaRPr kumimoji="1" lang="en-US" altLang="ja-JP" sz="1000"/>
          </a:p>
          <a:p>
            <a:r>
              <a:rPr kumimoji="1" lang="ja-JP" altLang="en-US" sz="1000"/>
              <a:t>　 </a:t>
            </a:r>
            <a:r>
              <a:rPr kumimoji="1" lang="en-US" altLang="ja-JP" sz="1000"/>
              <a:t>※</a:t>
            </a:r>
            <a:r>
              <a:rPr kumimoji="1" lang="ja-JP" altLang="en-US" sz="1000"/>
              <a:t>テンポ感は要調整。</a:t>
            </a:r>
            <a:endParaRPr kumimoji="1" lang="en-US" altLang="ja-JP" sz="1000"/>
          </a:p>
          <a:p>
            <a:endParaRPr kumimoji="1" lang="en-US" altLang="ja-JP" sz="1000"/>
          </a:p>
          <a:p>
            <a:r>
              <a:rPr kumimoji="1" lang="ja-JP" altLang="en-US" sz="1000"/>
              <a:t>○ レベル</a:t>
            </a:r>
            <a:r>
              <a:rPr kumimoji="1" lang="en-US" altLang="ja-JP" sz="1000"/>
              <a:t>MAX</a:t>
            </a:r>
            <a:r>
              <a:rPr kumimoji="1" lang="ja-JP" altLang="en-US" sz="1000"/>
              <a:t>でない場合は、素材選択画面に戻る。</a:t>
            </a:r>
            <a:endParaRPr kumimoji="1" lang="en-US" altLang="ja-JP" sz="1000"/>
          </a:p>
          <a:p>
            <a:endParaRPr kumimoji="1" lang="en-US" altLang="ja-JP" sz="1000"/>
          </a:p>
          <a:p>
            <a:r>
              <a:rPr kumimoji="1" lang="ja-JP" altLang="en-US" sz="1000"/>
              <a:t>○ レベル</a:t>
            </a:r>
            <a:r>
              <a:rPr kumimoji="1" lang="en-US" altLang="ja-JP" sz="1000"/>
              <a:t>MAX</a:t>
            </a:r>
            <a:r>
              <a:rPr kumimoji="1" lang="ja-JP" altLang="en-US" sz="1000"/>
              <a:t>になった場合は。</a:t>
            </a:r>
            <a:endParaRPr kumimoji="1" lang="en-US" altLang="ja-JP" sz="1000"/>
          </a:p>
          <a:p>
            <a:r>
              <a:rPr kumimoji="1" lang="ja-JP" altLang="en-US" sz="1000"/>
              <a:t>　 「レベルが</a:t>
            </a:r>
            <a:r>
              <a:rPr kumimoji="1" lang="en-US" altLang="ja-JP" sz="1000"/>
              <a:t>MAX</a:t>
            </a:r>
            <a:r>
              <a:rPr kumimoji="1" lang="ja-JP" altLang="en-US" sz="1000"/>
              <a:t>になりました。」と確認ウィンドウを表示。</a:t>
            </a:r>
            <a:endParaRPr kumimoji="1" lang="en-US" altLang="ja-JP" sz="1000"/>
          </a:p>
          <a:p>
            <a:r>
              <a:rPr kumimoji="1" lang="ja-JP" altLang="en-US" sz="1000"/>
              <a:t>　 強化</a:t>
            </a:r>
            <a:r>
              <a:rPr kumimoji="1" lang="en-US" altLang="ja-JP" sz="1000"/>
              <a:t>TR</a:t>
            </a:r>
            <a:r>
              <a:rPr kumimoji="1" lang="ja-JP" altLang="en-US" sz="1000"/>
              <a:t>カード選択画面に戻る。</a:t>
            </a:r>
            <a:endParaRPr kumimoji="1" lang="en-US" altLang="ja-JP" sz="1000"/>
          </a:p>
        </p:txBody>
      </p:sp>
      <p:sp>
        <p:nvSpPr>
          <p:cNvPr id="111" name="正方形/長方形 110">
            <a:extLst>
              <a:ext uri="{FF2B5EF4-FFF2-40B4-BE49-F238E27FC236}">
                <a16:creationId xmlns:a16="http://schemas.microsoft.com/office/drawing/2014/main" id="{FEF6D278-ADCF-B44D-8843-F4D56CD23F5D}"/>
              </a:ext>
            </a:extLst>
          </p:cNvPr>
          <p:cNvSpPr/>
          <p:nvPr/>
        </p:nvSpPr>
        <p:spPr>
          <a:xfrm>
            <a:off x="5174105"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63" name="四角形: 角を丸くする 347">
            <a:extLst>
              <a:ext uri="{FF2B5EF4-FFF2-40B4-BE49-F238E27FC236}">
                <a16:creationId xmlns:a16="http://schemas.microsoft.com/office/drawing/2014/main" id="{CF613B53-005B-C844-AECF-CA916793B59B}"/>
              </a:ext>
            </a:extLst>
          </p:cNvPr>
          <p:cNvSpPr/>
          <p:nvPr/>
        </p:nvSpPr>
        <p:spPr>
          <a:xfrm>
            <a:off x="5237582" y="5950042"/>
            <a:ext cx="600542" cy="43103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4" name="四角形: 角を丸くする 348">
            <a:extLst>
              <a:ext uri="{FF2B5EF4-FFF2-40B4-BE49-F238E27FC236}">
                <a16:creationId xmlns:a16="http://schemas.microsoft.com/office/drawing/2014/main" id="{F1252EAB-B1C9-7F40-9715-901983917555}"/>
              </a:ext>
            </a:extLst>
          </p:cNvPr>
          <p:cNvSpPr/>
          <p:nvPr/>
        </p:nvSpPr>
        <p:spPr>
          <a:xfrm>
            <a:off x="5838124" y="5950065"/>
            <a:ext cx="600542" cy="43100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5" name="四角形: 角を丸くする 349">
            <a:extLst>
              <a:ext uri="{FF2B5EF4-FFF2-40B4-BE49-F238E27FC236}">
                <a16:creationId xmlns:a16="http://schemas.microsoft.com/office/drawing/2014/main" id="{5B214FD4-8984-294D-AE92-140F964BE5F5}"/>
              </a:ext>
            </a:extLst>
          </p:cNvPr>
          <p:cNvSpPr/>
          <p:nvPr/>
        </p:nvSpPr>
        <p:spPr>
          <a:xfrm>
            <a:off x="6438666" y="5950049"/>
            <a:ext cx="600542" cy="43100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6" name="四角形: 角を丸くする 350">
            <a:extLst>
              <a:ext uri="{FF2B5EF4-FFF2-40B4-BE49-F238E27FC236}">
                <a16:creationId xmlns:a16="http://schemas.microsoft.com/office/drawing/2014/main" id="{07F87D0B-AC84-9B47-B2DC-A294D0EC9E7C}"/>
              </a:ext>
            </a:extLst>
          </p:cNvPr>
          <p:cNvSpPr/>
          <p:nvPr/>
        </p:nvSpPr>
        <p:spPr>
          <a:xfrm>
            <a:off x="7039209" y="5950050"/>
            <a:ext cx="600542" cy="43100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7" name="四角形: 角を丸くする 351">
            <a:extLst>
              <a:ext uri="{FF2B5EF4-FFF2-40B4-BE49-F238E27FC236}">
                <a16:creationId xmlns:a16="http://schemas.microsoft.com/office/drawing/2014/main" id="{5DB9C574-10A8-4249-A21A-E1A3BF92BCDA}"/>
              </a:ext>
            </a:extLst>
          </p:cNvPr>
          <p:cNvSpPr/>
          <p:nvPr/>
        </p:nvSpPr>
        <p:spPr>
          <a:xfrm>
            <a:off x="7639751" y="5950050"/>
            <a:ext cx="600542" cy="43100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1" name="四角形: 角を丸くする 327">
            <a:extLst>
              <a:ext uri="{FF2B5EF4-FFF2-40B4-BE49-F238E27FC236}">
                <a16:creationId xmlns:a16="http://schemas.microsoft.com/office/drawing/2014/main" id="{AF2550B8-7D6B-124C-B3FF-990FA500E397}"/>
              </a:ext>
            </a:extLst>
          </p:cNvPr>
          <p:cNvSpPr/>
          <p:nvPr/>
        </p:nvSpPr>
        <p:spPr>
          <a:xfrm>
            <a:off x="8368719" y="4161421"/>
            <a:ext cx="93445" cy="2033108"/>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2" name="四角形: 角を丸くする 328">
            <a:extLst>
              <a:ext uri="{FF2B5EF4-FFF2-40B4-BE49-F238E27FC236}">
                <a16:creationId xmlns:a16="http://schemas.microsoft.com/office/drawing/2014/main" id="{804557B3-5481-2F4D-BB8C-A718AC56B9A3}"/>
              </a:ext>
            </a:extLst>
          </p:cNvPr>
          <p:cNvSpPr/>
          <p:nvPr/>
        </p:nvSpPr>
        <p:spPr>
          <a:xfrm>
            <a:off x="8369455" y="4161421"/>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6" name="四角形: 角を丸くする 322">
            <a:extLst>
              <a:ext uri="{FF2B5EF4-FFF2-40B4-BE49-F238E27FC236}">
                <a16:creationId xmlns:a16="http://schemas.microsoft.com/office/drawing/2014/main" id="{0B80263C-2078-5C47-8891-37E36B6893AD}"/>
              </a:ext>
            </a:extLst>
          </p:cNvPr>
          <p:cNvSpPr/>
          <p:nvPr/>
        </p:nvSpPr>
        <p:spPr>
          <a:xfrm>
            <a:off x="5237582" y="4161435"/>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7" name="四角形: 角を丸くする 323">
            <a:extLst>
              <a:ext uri="{FF2B5EF4-FFF2-40B4-BE49-F238E27FC236}">
                <a16:creationId xmlns:a16="http://schemas.microsoft.com/office/drawing/2014/main" id="{E00747F5-692A-BC41-BF3B-45BEAC96C044}"/>
              </a:ext>
            </a:extLst>
          </p:cNvPr>
          <p:cNvSpPr/>
          <p:nvPr/>
        </p:nvSpPr>
        <p:spPr>
          <a:xfrm>
            <a:off x="5838123" y="4161431"/>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8" name="四角形: 角を丸くする 324">
            <a:extLst>
              <a:ext uri="{FF2B5EF4-FFF2-40B4-BE49-F238E27FC236}">
                <a16:creationId xmlns:a16="http://schemas.microsoft.com/office/drawing/2014/main" id="{FBF37ABB-879D-B340-9E18-1CEBC932CCB5}"/>
              </a:ext>
            </a:extLst>
          </p:cNvPr>
          <p:cNvSpPr/>
          <p:nvPr/>
        </p:nvSpPr>
        <p:spPr>
          <a:xfrm>
            <a:off x="6438666" y="4161429"/>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9" name="四角形: 角を丸くする 325">
            <a:extLst>
              <a:ext uri="{FF2B5EF4-FFF2-40B4-BE49-F238E27FC236}">
                <a16:creationId xmlns:a16="http://schemas.microsoft.com/office/drawing/2014/main" id="{1B16CED1-8B49-7C43-A530-0D3EB44FDCF7}"/>
              </a:ext>
            </a:extLst>
          </p:cNvPr>
          <p:cNvSpPr/>
          <p:nvPr/>
        </p:nvSpPr>
        <p:spPr>
          <a:xfrm>
            <a:off x="7039209" y="4161422"/>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0" name="四角形: 角を丸くする 326">
            <a:extLst>
              <a:ext uri="{FF2B5EF4-FFF2-40B4-BE49-F238E27FC236}">
                <a16:creationId xmlns:a16="http://schemas.microsoft.com/office/drawing/2014/main" id="{8AEC5743-D5F8-0244-849E-9BF98C16C967}"/>
              </a:ext>
            </a:extLst>
          </p:cNvPr>
          <p:cNvSpPr/>
          <p:nvPr/>
        </p:nvSpPr>
        <p:spPr>
          <a:xfrm>
            <a:off x="7639751" y="4161421"/>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1" name="四角形: 角を丸くする 317">
            <a:extLst>
              <a:ext uri="{FF2B5EF4-FFF2-40B4-BE49-F238E27FC236}">
                <a16:creationId xmlns:a16="http://schemas.microsoft.com/office/drawing/2014/main" id="{D929D108-4EBD-2D4F-8A8B-379B347E4333}"/>
              </a:ext>
            </a:extLst>
          </p:cNvPr>
          <p:cNvSpPr/>
          <p:nvPr/>
        </p:nvSpPr>
        <p:spPr>
          <a:xfrm>
            <a:off x="5237582" y="5057113"/>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2" name="四角形: 角を丸くする 318">
            <a:extLst>
              <a:ext uri="{FF2B5EF4-FFF2-40B4-BE49-F238E27FC236}">
                <a16:creationId xmlns:a16="http://schemas.microsoft.com/office/drawing/2014/main" id="{CB3208A5-2D65-194B-8CA8-C03AA4E6CDAC}"/>
              </a:ext>
            </a:extLst>
          </p:cNvPr>
          <p:cNvSpPr/>
          <p:nvPr/>
        </p:nvSpPr>
        <p:spPr>
          <a:xfrm>
            <a:off x="5838124" y="5057117"/>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3" name="四角形: 角を丸くする 319">
            <a:extLst>
              <a:ext uri="{FF2B5EF4-FFF2-40B4-BE49-F238E27FC236}">
                <a16:creationId xmlns:a16="http://schemas.microsoft.com/office/drawing/2014/main" id="{ED556B0B-F3A1-8443-89CE-55C8C671529D}"/>
              </a:ext>
            </a:extLst>
          </p:cNvPr>
          <p:cNvSpPr/>
          <p:nvPr/>
        </p:nvSpPr>
        <p:spPr>
          <a:xfrm>
            <a:off x="6438666" y="5057121"/>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4" name="四角形: 角を丸くする 320">
            <a:extLst>
              <a:ext uri="{FF2B5EF4-FFF2-40B4-BE49-F238E27FC236}">
                <a16:creationId xmlns:a16="http://schemas.microsoft.com/office/drawing/2014/main" id="{DDF67468-56DE-3045-8EEA-707AB291DD42}"/>
              </a:ext>
            </a:extLst>
          </p:cNvPr>
          <p:cNvSpPr/>
          <p:nvPr/>
        </p:nvSpPr>
        <p:spPr>
          <a:xfrm>
            <a:off x="7039208" y="5057144"/>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5" name="四角形: 角を丸くする 321">
            <a:extLst>
              <a:ext uri="{FF2B5EF4-FFF2-40B4-BE49-F238E27FC236}">
                <a16:creationId xmlns:a16="http://schemas.microsoft.com/office/drawing/2014/main" id="{ECDBF15E-3338-1042-A359-EB9D0807F7B9}"/>
              </a:ext>
            </a:extLst>
          </p:cNvPr>
          <p:cNvSpPr/>
          <p:nvPr/>
        </p:nvSpPr>
        <p:spPr>
          <a:xfrm>
            <a:off x="7639750" y="5057147"/>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6" name="四角形: 角を丸くする 313">
            <a:extLst>
              <a:ext uri="{FF2B5EF4-FFF2-40B4-BE49-F238E27FC236}">
                <a16:creationId xmlns:a16="http://schemas.microsoft.com/office/drawing/2014/main" id="{80E43313-C87C-1E4E-92D0-88292EFBD15E}"/>
              </a:ext>
            </a:extLst>
          </p:cNvPr>
          <p:cNvSpPr/>
          <p:nvPr/>
        </p:nvSpPr>
        <p:spPr>
          <a:xfrm>
            <a:off x="5171786" y="3382758"/>
            <a:ext cx="1313687"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ソート・フィルタ</a:t>
            </a:r>
            <a:endParaRPr kumimoji="1" lang="en-US" altLang="ja-JP" sz="800"/>
          </a:p>
        </p:txBody>
      </p:sp>
      <p:sp>
        <p:nvSpPr>
          <p:cNvPr id="117" name="四角形: 角を丸くする 315">
            <a:extLst>
              <a:ext uri="{FF2B5EF4-FFF2-40B4-BE49-F238E27FC236}">
                <a16:creationId xmlns:a16="http://schemas.microsoft.com/office/drawing/2014/main" id="{EFF9A028-98F7-D542-AE89-A583CB9B3E58}"/>
              </a:ext>
            </a:extLst>
          </p:cNvPr>
          <p:cNvSpPr/>
          <p:nvPr/>
        </p:nvSpPr>
        <p:spPr>
          <a:xfrm>
            <a:off x="6370373" y="5989134"/>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118" name="正方形/長方形 117">
            <a:extLst>
              <a:ext uri="{FF2B5EF4-FFF2-40B4-BE49-F238E27FC236}">
                <a16:creationId xmlns:a16="http://schemas.microsoft.com/office/drawing/2014/main" id="{052A7BF5-E015-094E-92B0-A40262D96762}"/>
              </a:ext>
            </a:extLst>
          </p:cNvPr>
          <p:cNvSpPr/>
          <p:nvPr/>
        </p:nvSpPr>
        <p:spPr>
          <a:xfrm>
            <a:off x="7377012" y="6038154"/>
            <a:ext cx="938363" cy="3755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141" name="正方形/長方形 140">
            <a:extLst>
              <a:ext uri="{FF2B5EF4-FFF2-40B4-BE49-F238E27FC236}">
                <a16:creationId xmlns:a16="http://schemas.microsoft.com/office/drawing/2014/main" id="{EB2A1597-E43C-7D41-8755-022A09879749}"/>
              </a:ext>
            </a:extLst>
          </p:cNvPr>
          <p:cNvSpPr/>
          <p:nvPr/>
        </p:nvSpPr>
        <p:spPr>
          <a:xfrm>
            <a:off x="7238468"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2" name="正方形/長方形 141">
            <a:extLst>
              <a:ext uri="{FF2B5EF4-FFF2-40B4-BE49-F238E27FC236}">
                <a16:creationId xmlns:a16="http://schemas.microsoft.com/office/drawing/2014/main" id="{B0A67430-C829-324E-A5DC-D39F008FFDE8}"/>
              </a:ext>
            </a:extLst>
          </p:cNvPr>
          <p:cNvSpPr/>
          <p:nvPr/>
        </p:nvSpPr>
        <p:spPr>
          <a:xfrm>
            <a:off x="5174105"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3" name="正方形/長方形 142">
            <a:extLst>
              <a:ext uri="{FF2B5EF4-FFF2-40B4-BE49-F238E27FC236}">
                <a16:creationId xmlns:a16="http://schemas.microsoft.com/office/drawing/2014/main" id="{0C2E4E5C-E4D6-6A43-AD20-10947FDBF559}"/>
              </a:ext>
            </a:extLst>
          </p:cNvPr>
          <p:cNvSpPr/>
          <p:nvPr/>
        </p:nvSpPr>
        <p:spPr>
          <a:xfrm>
            <a:off x="5924784"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4" name="正方形/長方形 143">
            <a:extLst>
              <a:ext uri="{FF2B5EF4-FFF2-40B4-BE49-F238E27FC236}">
                <a16:creationId xmlns:a16="http://schemas.microsoft.com/office/drawing/2014/main" id="{17D842C4-8840-B245-80D5-04620A3BC0F1}"/>
              </a:ext>
            </a:extLst>
          </p:cNvPr>
          <p:cNvSpPr/>
          <p:nvPr/>
        </p:nvSpPr>
        <p:spPr>
          <a:xfrm>
            <a:off x="5924783"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5" name="楕円 488">
            <a:extLst>
              <a:ext uri="{FF2B5EF4-FFF2-40B4-BE49-F238E27FC236}">
                <a16:creationId xmlns:a16="http://schemas.microsoft.com/office/drawing/2014/main" id="{0A61AFBE-802E-D943-8B63-BD3D6A5E7D44}"/>
              </a:ext>
            </a:extLst>
          </p:cNvPr>
          <p:cNvSpPr>
            <a:spLocks noChangeAspect="1"/>
          </p:cNvSpPr>
          <p:nvPr/>
        </p:nvSpPr>
        <p:spPr>
          <a:xfrm>
            <a:off x="8368699"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46" name="グループ化 145">
            <a:extLst>
              <a:ext uri="{FF2B5EF4-FFF2-40B4-BE49-F238E27FC236}">
                <a16:creationId xmlns:a16="http://schemas.microsoft.com/office/drawing/2014/main" id="{9112968A-5660-5E47-8F02-688E009ABC2F}"/>
              </a:ext>
            </a:extLst>
          </p:cNvPr>
          <p:cNvGrpSpPr/>
          <p:nvPr/>
        </p:nvGrpSpPr>
        <p:grpSpPr>
          <a:xfrm>
            <a:off x="5212931" y="1021879"/>
            <a:ext cx="675610" cy="90419"/>
            <a:chOff x="30317" y="482248"/>
            <a:chExt cx="581527" cy="70447"/>
          </a:xfrm>
        </p:grpSpPr>
        <p:sp>
          <p:nvSpPr>
            <p:cNvPr id="149" name="四角形: 角を丸くする 492">
              <a:extLst>
                <a:ext uri="{FF2B5EF4-FFF2-40B4-BE49-F238E27FC236}">
                  <a16:creationId xmlns:a16="http://schemas.microsoft.com/office/drawing/2014/main" id="{03CDA73C-CC9C-1F4D-B85E-8073D4F32CB3}"/>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0" name="四角形: 角を丸くする 493">
              <a:extLst>
                <a:ext uri="{FF2B5EF4-FFF2-40B4-BE49-F238E27FC236}">
                  <a16:creationId xmlns:a16="http://schemas.microsoft.com/office/drawing/2014/main" id="{0135790A-B3DE-A442-9516-3C5E009B4282}"/>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47" name="正方形/長方形 146">
            <a:extLst>
              <a:ext uri="{FF2B5EF4-FFF2-40B4-BE49-F238E27FC236}">
                <a16:creationId xmlns:a16="http://schemas.microsoft.com/office/drawing/2014/main" id="{C0D9E5CF-FF9D-3849-9014-D95A97A7DBB4}"/>
              </a:ext>
            </a:extLst>
          </p:cNvPr>
          <p:cNvSpPr/>
          <p:nvPr/>
        </p:nvSpPr>
        <p:spPr>
          <a:xfrm>
            <a:off x="7989145"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48" name="正方形/長方形 147">
            <a:extLst>
              <a:ext uri="{FF2B5EF4-FFF2-40B4-BE49-F238E27FC236}">
                <a16:creationId xmlns:a16="http://schemas.microsoft.com/office/drawing/2014/main" id="{FF48CD99-6A81-704F-98CA-20E1F038A0DA}"/>
              </a:ext>
            </a:extLst>
          </p:cNvPr>
          <p:cNvSpPr/>
          <p:nvPr/>
        </p:nvSpPr>
        <p:spPr>
          <a:xfrm>
            <a:off x="5924781"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20" name="四角形: 角を丸くする 494">
            <a:extLst>
              <a:ext uri="{FF2B5EF4-FFF2-40B4-BE49-F238E27FC236}">
                <a16:creationId xmlns:a16="http://schemas.microsoft.com/office/drawing/2014/main" id="{BDB0F4C7-70ED-664F-B0F8-D230E3789B09}"/>
              </a:ext>
            </a:extLst>
          </p:cNvPr>
          <p:cNvSpPr/>
          <p:nvPr/>
        </p:nvSpPr>
        <p:spPr>
          <a:xfrm>
            <a:off x="7972622"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21" name="正方形/長方形 120">
            <a:extLst>
              <a:ext uri="{FF2B5EF4-FFF2-40B4-BE49-F238E27FC236}">
                <a16:creationId xmlns:a16="http://schemas.microsoft.com/office/drawing/2014/main" id="{2D6D1CD3-19FF-164C-B5CD-04D41D10FED8}"/>
              </a:ext>
            </a:extLst>
          </p:cNvPr>
          <p:cNvSpPr/>
          <p:nvPr/>
        </p:nvSpPr>
        <p:spPr>
          <a:xfrm>
            <a:off x="5174102" y="1517259"/>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4" name="テキスト ボックス 496">
            <a:extLst>
              <a:ext uri="{FF2B5EF4-FFF2-40B4-BE49-F238E27FC236}">
                <a16:creationId xmlns:a16="http://schemas.microsoft.com/office/drawing/2014/main" id="{27FC0C70-2B6C-EC47-B6B6-932E23FCBAD0}"/>
              </a:ext>
            </a:extLst>
          </p:cNvPr>
          <p:cNvSpPr txBox="1"/>
          <p:nvPr/>
        </p:nvSpPr>
        <p:spPr>
          <a:xfrm>
            <a:off x="6449331"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33" name="テキスト ボックス 498">
            <a:extLst>
              <a:ext uri="{FF2B5EF4-FFF2-40B4-BE49-F238E27FC236}">
                <a16:creationId xmlns:a16="http://schemas.microsoft.com/office/drawing/2014/main" id="{08594028-B99F-2A4A-A5D7-233C8C983117}"/>
              </a:ext>
            </a:extLst>
          </p:cNvPr>
          <p:cNvSpPr txBox="1"/>
          <p:nvPr/>
        </p:nvSpPr>
        <p:spPr>
          <a:xfrm>
            <a:off x="6541764" y="2323908"/>
            <a:ext cx="851000" cy="2220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34" name="テキスト ボックス 499">
            <a:extLst>
              <a:ext uri="{FF2B5EF4-FFF2-40B4-BE49-F238E27FC236}">
                <a16:creationId xmlns:a16="http://schemas.microsoft.com/office/drawing/2014/main" id="{BAD4469C-7EB5-DD4D-A17E-E1CC108A9F7A}"/>
              </a:ext>
            </a:extLst>
          </p:cNvPr>
          <p:cNvSpPr txBox="1"/>
          <p:nvPr/>
        </p:nvSpPr>
        <p:spPr>
          <a:xfrm>
            <a:off x="7462696" y="2317530"/>
            <a:ext cx="653004" cy="23749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35" name="テキスト ボックス 500">
            <a:extLst>
              <a:ext uri="{FF2B5EF4-FFF2-40B4-BE49-F238E27FC236}">
                <a16:creationId xmlns:a16="http://schemas.microsoft.com/office/drawing/2014/main" id="{8975701E-4AD7-1546-BF1C-B8223DD8BAD3}"/>
              </a:ext>
            </a:extLst>
          </p:cNvPr>
          <p:cNvSpPr txBox="1"/>
          <p:nvPr/>
        </p:nvSpPr>
        <p:spPr>
          <a:xfrm>
            <a:off x="7449095" y="2149318"/>
            <a:ext cx="567590" cy="20487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36" name="図 135">
            <a:extLst>
              <a:ext uri="{FF2B5EF4-FFF2-40B4-BE49-F238E27FC236}">
                <a16:creationId xmlns:a16="http://schemas.microsoft.com/office/drawing/2014/main" id="{9F08EA24-89AB-F249-A1E7-8F3A16BD41DE}"/>
              </a:ext>
            </a:extLst>
          </p:cNvPr>
          <p:cNvPicPr>
            <a:picLocks noChangeAspect="1"/>
          </p:cNvPicPr>
          <p:nvPr/>
        </p:nvPicPr>
        <p:blipFill>
          <a:blip r:embed="rId2"/>
          <a:stretch>
            <a:fillRect/>
          </a:stretch>
        </p:blipFill>
        <p:spPr>
          <a:xfrm>
            <a:off x="7440981" y="2164267"/>
            <a:ext cx="178861" cy="191713"/>
          </a:xfrm>
          <a:prstGeom prst="rect">
            <a:avLst/>
          </a:prstGeom>
        </p:spPr>
      </p:pic>
      <p:pic>
        <p:nvPicPr>
          <p:cNvPr id="137" name="図 136">
            <a:extLst>
              <a:ext uri="{FF2B5EF4-FFF2-40B4-BE49-F238E27FC236}">
                <a16:creationId xmlns:a16="http://schemas.microsoft.com/office/drawing/2014/main" id="{11293DE2-7177-2A49-AEDF-BC89BD5C7106}"/>
              </a:ext>
            </a:extLst>
          </p:cNvPr>
          <p:cNvPicPr>
            <a:picLocks noChangeAspect="1"/>
          </p:cNvPicPr>
          <p:nvPr/>
        </p:nvPicPr>
        <p:blipFill>
          <a:blip r:embed="rId3"/>
          <a:stretch>
            <a:fillRect/>
          </a:stretch>
        </p:blipFill>
        <p:spPr>
          <a:xfrm>
            <a:off x="7440393" y="2350330"/>
            <a:ext cx="183689" cy="184759"/>
          </a:xfrm>
          <a:prstGeom prst="rect">
            <a:avLst/>
          </a:prstGeom>
        </p:spPr>
      </p:pic>
      <p:pic>
        <p:nvPicPr>
          <p:cNvPr id="138" name="図 137">
            <a:extLst>
              <a:ext uri="{FF2B5EF4-FFF2-40B4-BE49-F238E27FC236}">
                <a16:creationId xmlns:a16="http://schemas.microsoft.com/office/drawing/2014/main" id="{906C71C0-99AE-B742-BE2A-EDBD48118411}"/>
              </a:ext>
            </a:extLst>
          </p:cNvPr>
          <p:cNvPicPr>
            <a:picLocks noChangeAspect="1"/>
          </p:cNvPicPr>
          <p:nvPr/>
        </p:nvPicPr>
        <p:blipFill>
          <a:blip r:embed="rId4"/>
          <a:stretch>
            <a:fillRect/>
          </a:stretch>
        </p:blipFill>
        <p:spPr>
          <a:xfrm>
            <a:off x="6525010" y="2346489"/>
            <a:ext cx="184709" cy="191998"/>
          </a:xfrm>
          <a:prstGeom prst="rect">
            <a:avLst/>
          </a:prstGeom>
        </p:spPr>
      </p:pic>
      <p:sp>
        <p:nvSpPr>
          <p:cNvPr id="139" name="テキスト ボックス 511">
            <a:extLst>
              <a:ext uri="{FF2B5EF4-FFF2-40B4-BE49-F238E27FC236}">
                <a16:creationId xmlns:a16="http://schemas.microsoft.com/office/drawing/2014/main" id="{4CCBED09-8EC0-1240-84E3-CD2BDD1AA4D7}"/>
              </a:ext>
            </a:extLst>
          </p:cNvPr>
          <p:cNvSpPr txBox="1"/>
          <p:nvPr/>
        </p:nvSpPr>
        <p:spPr>
          <a:xfrm>
            <a:off x="6637801" y="2147413"/>
            <a:ext cx="716595"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40" name="図 139">
            <a:extLst>
              <a:ext uri="{FF2B5EF4-FFF2-40B4-BE49-F238E27FC236}">
                <a16:creationId xmlns:a16="http://schemas.microsoft.com/office/drawing/2014/main" id="{CE634006-11B7-7E4B-8236-D1DD7996BEFB}"/>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29502" y="2180400"/>
            <a:ext cx="182357" cy="164595"/>
          </a:xfrm>
          <a:prstGeom prst="rect">
            <a:avLst/>
          </a:prstGeom>
        </p:spPr>
      </p:pic>
      <p:sp>
        <p:nvSpPr>
          <p:cNvPr id="129" name="楕円 515">
            <a:extLst>
              <a:ext uri="{FF2B5EF4-FFF2-40B4-BE49-F238E27FC236}">
                <a16:creationId xmlns:a16="http://schemas.microsoft.com/office/drawing/2014/main" id="{23FD1C1B-BD12-484B-B9A8-9CB88F4338B4}"/>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130" name="楕円 516">
            <a:extLst>
              <a:ext uri="{FF2B5EF4-FFF2-40B4-BE49-F238E27FC236}">
                <a16:creationId xmlns:a16="http://schemas.microsoft.com/office/drawing/2014/main" id="{105F0A21-0BF6-E940-8D57-EE7CF7238622}"/>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6" name="正方形/長方形 5">
            <a:extLst>
              <a:ext uri="{FF2B5EF4-FFF2-40B4-BE49-F238E27FC236}">
                <a16:creationId xmlns:a16="http://schemas.microsoft.com/office/drawing/2014/main" id="{A5CCE7A1-FDEA-6B45-A4ED-69843586AAB8}"/>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a:extLst>
              <a:ext uri="{FF2B5EF4-FFF2-40B4-BE49-F238E27FC236}">
                <a16:creationId xmlns:a16="http://schemas.microsoft.com/office/drawing/2014/main" id="{AA15A33D-6A06-FC48-B509-3CEA918B564E}"/>
              </a:ext>
            </a:extLst>
          </p:cNvPr>
          <p:cNvSpPr/>
          <p:nvPr/>
        </p:nvSpPr>
        <p:spPr>
          <a:xfrm>
            <a:off x="5276197" y="3855457"/>
            <a:ext cx="1389732"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70" name="角丸四角形 169">
            <a:extLst>
              <a:ext uri="{FF2B5EF4-FFF2-40B4-BE49-F238E27FC236}">
                <a16:creationId xmlns:a16="http://schemas.microsoft.com/office/drawing/2014/main" id="{02219827-1FF8-3449-A830-0E575BF285DC}"/>
              </a:ext>
            </a:extLst>
          </p:cNvPr>
          <p:cNvSpPr/>
          <p:nvPr/>
        </p:nvSpPr>
        <p:spPr>
          <a:xfrm>
            <a:off x="6682641" y="3854584"/>
            <a:ext cx="1389732" cy="276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171" name="四角形: 角を丸くする 313">
            <a:extLst>
              <a:ext uri="{FF2B5EF4-FFF2-40B4-BE49-F238E27FC236}">
                <a16:creationId xmlns:a16="http://schemas.microsoft.com/office/drawing/2014/main" id="{25D864CB-6A44-E146-ACA2-C27EF5F7E1BB}"/>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8" name="円/楕円 7">
            <a:extLst>
              <a:ext uri="{FF2B5EF4-FFF2-40B4-BE49-F238E27FC236}">
                <a16:creationId xmlns:a16="http://schemas.microsoft.com/office/drawing/2014/main" id="{0660FE8F-1964-324F-84A9-D7BFD6C4FC4D}"/>
              </a:ext>
            </a:extLst>
          </p:cNvPr>
          <p:cNvSpPr/>
          <p:nvPr/>
        </p:nvSpPr>
        <p:spPr>
          <a:xfrm>
            <a:off x="5228080" y="4160610"/>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
        <p:nvSpPr>
          <p:cNvPr id="172" name="円/楕円 171">
            <a:extLst>
              <a:ext uri="{FF2B5EF4-FFF2-40B4-BE49-F238E27FC236}">
                <a16:creationId xmlns:a16="http://schemas.microsoft.com/office/drawing/2014/main" id="{155F68C6-31CB-ED45-9B7D-8C3AAD94F941}"/>
              </a:ext>
            </a:extLst>
          </p:cNvPr>
          <p:cNvSpPr/>
          <p:nvPr/>
        </p:nvSpPr>
        <p:spPr>
          <a:xfrm>
            <a:off x="6438663" y="5075137"/>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173" name="円/楕円 172">
            <a:extLst>
              <a:ext uri="{FF2B5EF4-FFF2-40B4-BE49-F238E27FC236}">
                <a16:creationId xmlns:a16="http://schemas.microsoft.com/office/drawing/2014/main" id="{9CE7A15E-01C6-B141-AE30-1588042398CF}"/>
              </a:ext>
            </a:extLst>
          </p:cNvPr>
          <p:cNvSpPr/>
          <p:nvPr/>
        </p:nvSpPr>
        <p:spPr>
          <a:xfrm>
            <a:off x="5830948" y="5041961"/>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pic>
        <p:nvPicPr>
          <p:cNvPr id="175" name="図 174">
            <a:extLst>
              <a:ext uri="{FF2B5EF4-FFF2-40B4-BE49-F238E27FC236}">
                <a16:creationId xmlns:a16="http://schemas.microsoft.com/office/drawing/2014/main" id="{62A2FDE7-986F-4743-88A2-CE97046A91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76" name="楕円 421">
            <a:extLst>
              <a:ext uri="{FF2B5EF4-FFF2-40B4-BE49-F238E27FC236}">
                <a16:creationId xmlns:a16="http://schemas.microsoft.com/office/drawing/2014/main" id="{E2B73564-CE56-CC4F-8EC6-DC910F744DA5}"/>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77" name="楕円 421">
            <a:extLst>
              <a:ext uri="{FF2B5EF4-FFF2-40B4-BE49-F238E27FC236}">
                <a16:creationId xmlns:a16="http://schemas.microsoft.com/office/drawing/2014/main" id="{1D75207A-014C-8042-9421-9ACBADE68618}"/>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82" name="テキスト ボックス 517">
            <a:extLst>
              <a:ext uri="{FF2B5EF4-FFF2-40B4-BE49-F238E27FC236}">
                <a16:creationId xmlns:a16="http://schemas.microsoft.com/office/drawing/2014/main" id="{C617D740-B8CB-074E-A498-82A025B73D16}"/>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84" name="正方形/長方形 183">
            <a:extLst>
              <a:ext uri="{FF2B5EF4-FFF2-40B4-BE49-F238E27FC236}">
                <a16:creationId xmlns:a16="http://schemas.microsoft.com/office/drawing/2014/main" id="{74E620F5-F713-C047-9515-10E318D4B276}"/>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85" name="正方形/長方形 184">
            <a:extLst>
              <a:ext uri="{FF2B5EF4-FFF2-40B4-BE49-F238E27FC236}">
                <a16:creationId xmlns:a16="http://schemas.microsoft.com/office/drawing/2014/main" id="{A20BCE8A-CA3F-E14D-93B4-0A331DAFDF63}"/>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86" name="正方形/長方形 185">
            <a:extLst>
              <a:ext uri="{FF2B5EF4-FFF2-40B4-BE49-F238E27FC236}">
                <a16:creationId xmlns:a16="http://schemas.microsoft.com/office/drawing/2014/main" id="{C67571A5-AEC9-CB4D-9502-A80A35A64C1E}"/>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87" name="テキスト ボックス 186">
            <a:extLst>
              <a:ext uri="{FF2B5EF4-FFF2-40B4-BE49-F238E27FC236}">
                <a16:creationId xmlns:a16="http://schemas.microsoft.com/office/drawing/2014/main" id="{F9855AB6-17D1-0645-8C6E-A63D718EE6BC}"/>
              </a:ext>
            </a:extLst>
          </p:cNvPr>
          <p:cNvSpPr txBox="1"/>
          <p:nvPr/>
        </p:nvSpPr>
        <p:spPr>
          <a:xfrm>
            <a:off x="5281216" y="481336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88" name="テキスト ボックス 187">
            <a:extLst>
              <a:ext uri="{FF2B5EF4-FFF2-40B4-BE49-F238E27FC236}">
                <a16:creationId xmlns:a16="http://schemas.microsoft.com/office/drawing/2014/main" id="{233BCE07-6152-7D4C-A73E-DF9D9C174730}"/>
              </a:ext>
            </a:extLst>
          </p:cNvPr>
          <p:cNvSpPr txBox="1"/>
          <p:nvPr/>
        </p:nvSpPr>
        <p:spPr>
          <a:xfrm>
            <a:off x="5892935" y="480081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89" name="テキスト ボックス 188">
            <a:extLst>
              <a:ext uri="{FF2B5EF4-FFF2-40B4-BE49-F238E27FC236}">
                <a16:creationId xmlns:a16="http://schemas.microsoft.com/office/drawing/2014/main" id="{C253264E-1B81-FF44-9825-1ACFB99CB924}"/>
              </a:ext>
            </a:extLst>
          </p:cNvPr>
          <p:cNvSpPr txBox="1"/>
          <p:nvPr/>
        </p:nvSpPr>
        <p:spPr>
          <a:xfrm>
            <a:off x="6473619" y="4803696"/>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0" name="テキスト ボックス 189">
            <a:extLst>
              <a:ext uri="{FF2B5EF4-FFF2-40B4-BE49-F238E27FC236}">
                <a16:creationId xmlns:a16="http://schemas.microsoft.com/office/drawing/2014/main" id="{BCA036DF-C419-E84B-A573-28FBC551BA3E}"/>
              </a:ext>
            </a:extLst>
          </p:cNvPr>
          <p:cNvSpPr txBox="1"/>
          <p:nvPr/>
        </p:nvSpPr>
        <p:spPr>
          <a:xfrm>
            <a:off x="7092552" y="4815135"/>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1" name="テキスト ボックス 190">
            <a:extLst>
              <a:ext uri="{FF2B5EF4-FFF2-40B4-BE49-F238E27FC236}">
                <a16:creationId xmlns:a16="http://schemas.microsoft.com/office/drawing/2014/main" id="{32452922-F5C8-004C-BBBC-66C126D88786}"/>
              </a:ext>
            </a:extLst>
          </p:cNvPr>
          <p:cNvSpPr txBox="1"/>
          <p:nvPr/>
        </p:nvSpPr>
        <p:spPr>
          <a:xfrm>
            <a:off x="7693094" y="480702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2" name="テキスト ボックス 191">
            <a:extLst>
              <a:ext uri="{FF2B5EF4-FFF2-40B4-BE49-F238E27FC236}">
                <a16:creationId xmlns:a16="http://schemas.microsoft.com/office/drawing/2014/main" id="{8A028720-56D9-C64C-800E-A4FE82DAEAAD}"/>
              </a:ext>
            </a:extLst>
          </p:cNvPr>
          <p:cNvSpPr txBox="1"/>
          <p:nvPr/>
        </p:nvSpPr>
        <p:spPr>
          <a:xfrm>
            <a:off x="5281216" y="568422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3" name="テキスト ボックス 192">
            <a:extLst>
              <a:ext uri="{FF2B5EF4-FFF2-40B4-BE49-F238E27FC236}">
                <a16:creationId xmlns:a16="http://schemas.microsoft.com/office/drawing/2014/main" id="{6B3F16AF-FE95-2746-BC04-826052308E6F}"/>
              </a:ext>
            </a:extLst>
          </p:cNvPr>
          <p:cNvSpPr txBox="1"/>
          <p:nvPr/>
        </p:nvSpPr>
        <p:spPr>
          <a:xfrm>
            <a:off x="5892935" y="5671669"/>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4" name="テキスト ボックス 193">
            <a:extLst>
              <a:ext uri="{FF2B5EF4-FFF2-40B4-BE49-F238E27FC236}">
                <a16:creationId xmlns:a16="http://schemas.microsoft.com/office/drawing/2014/main" id="{67A4DF0D-62AF-C24D-BE5A-1B94ED543033}"/>
              </a:ext>
            </a:extLst>
          </p:cNvPr>
          <p:cNvSpPr txBox="1"/>
          <p:nvPr/>
        </p:nvSpPr>
        <p:spPr>
          <a:xfrm>
            <a:off x="6473619" y="567455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5" name="テキスト ボックス 194">
            <a:extLst>
              <a:ext uri="{FF2B5EF4-FFF2-40B4-BE49-F238E27FC236}">
                <a16:creationId xmlns:a16="http://schemas.microsoft.com/office/drawing/2014/main" id="{9CCE10C8-2EC5-2E49-86A2-26804BF9167D}"/>
              </a:ext>
            </a:extLst>
          </p:cNvPr>
          <p:cNvSpPr txBox="1"/>
          <p:nvPr/>
        </p:nvSpPr>
        <p:spPr>
          <a:xfrm>
            <a:off x="7092552" y="5685993"/>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196" name="テキスト ボックス 195">
            <a:extLst>
              <a:ext uri="{FF2B5EF4-FFF2-40B4-BE49-F238E27FC236}">
                <a16:creationId xmlns:a16="http://schemas.microsoft.com/office/drawing/2014/main" id="{B8E7A562-5596-E641-AC24-5841BBD6FF21}"/>
              </a:ext>
            </a:extLst>
          </p:cNvPr>
          <p:cNvSpPr txBox="1"/>
          <p:nvPr/>
        </p:nvSpPr>
        <p:spPr>
          <a:xfrm>
            <a:off x="7693094" y="5677879"/>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88" name="楕円 516">
            <a:extLst>
              <a:ext uri="{FF2B5EF4-FFF2-40B4-BE49-F238E27FC236}">
                <a16:creationId xmlns:a16="http://schemas.microsoft.com/office/drawing/2014/main" id="{B672D2ED-872B-764D-994B-214032530E77}"/>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89" name="テキスト ボックス 517">
            <a:extLst>
              <a:ext uri="{FF2B5EF4-FFF2-40B4-BE49-F238E27FC236}">
                <a16:creationId xmlns:a16="http://schemas.microsoft.com/office/drawing/2014/main" id="{BF26595E-A698-C94A-B057-54B0A504E336}"/>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90" name="テキスト ボックス 517">
            <a:extLst>
              <a:ext uri="{FF2B5EF4-FFF2-40B4-BE49-F238E27FC236}">
                <a16:creationId xmlns:a16="http://schemas.microsoft.com/office/drawing/2014/main" id="{5E82B84F-67ED-F841-80C7-0D776E0EDF05}"/>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7" name="テキスト ボックス 514">
            <a:extLst>
              <a:ext uri="{FF2B5EF4-FFF2-40B4-BE49-F238E27FC236}">
                <a16:creationId xmlns:a16="http://schemas.microsoft.com/office/drawing/2014/main" id="{82C88FD5-7F39-1844-AE61-471533C14666}"/>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accent2"/>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08" name="テキスト ボックス 514">
            <a:extLst>
              <a:ext uri="{FF2B5EF4-FFF2-40B4-BE49-F238E27FC236}">
                <a16:creationId xmlns:a16="http://schemas.microsoft.com/office/drawing/2014/main" id="{EA918BD0-09ED-414C-AA68-68FF247F5D4B}"/>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 → </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84" name="テキスト ボックス 83">
            <a:extLst>
              <a:ext uri="{FF2B5EF4-FFF2-40B4-BE49-F238E27FC236}">
                <a16:creationId xmlns:a16="http://schemas.microsoft.com/office/drawing/2014/main" id="{CEA96CFB-54AC-4E5C-9B66-2EF8E7C67822}"/>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強化</a:t>
            </a:r>
          </a:p>
        </p:txBody>
      </p:sp>
      <p:sp>
        <p:nvSpPr>
          <p:cNvPr id="85" name="スライド番号プレースホルダー 69">
            <a:extLst>
              <a:ext uri="{FF2B5EF4-FFF2-40B4-BE49-F238E27FC236}">
                <a16:creationId xmlns:a16="http://schemas.microsoft.com/office/drawing/2014/main" id="{82384C6E-D860-4B8A-8595-2E2D2FA8FE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13</a:t>
            </a:fld>
            <a:endParaRPr kumimoji="1" lang="ja-JP" altLang="en-US"/>
          </a:p>
        </p:txBody>
      </p:sp>
      <p:sp>
        <p:nvSpPr>
          <p:cNvPr id="2" name="正方形/長方形 1">
            <a:extLst>
              <a:ext uri="{FF2B5EF4-FFF2-40B4-BE49-F238E27FC236}">
                <a16:creationId xmlns:a16="http://schemas.microsoft.com/office/drawing/2014/main" id="{9C5C087C-96D5-4923-B45D-932B25B1C52E}"/>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強化素材選択</a:t>
            </a:r>
          </a:p>
        </p:txBody>
      </p:sp>
    </p:spTree>
    <p:extLst>
      <p:ext uri="{BB962C8B-B14F-4D97-AF65-F5344CB8AC3E}">
        <p14:creationId xmlns:p14="http://schemas.microsoft.com/office/powerpoint/2010/main" val="2332096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8534481" cy="307777"/>
          </a:xfrm>
          <a:prstGeom prst="rect">
            <a:avLst/>
          </a:prstGeom>
          <a:noFill/>
        </p:spPr>
        <p:txBody>
          <a:bodyPr wrap="square" rtlCol="0">
            <a:spAutoFit/>
          </a:bodyPr>
          <a:lstStyle/>
          <a:p>
            <a:r>
              <a:rPr kumimoji="1" lang="ja-JP" altLang="en-US" sz="1400" b="1">
                <a:latin typeface="+mn-ea"/>
              </a:rPr>
              <a:t>■強化画面仕様　</a:t>
            </a:r>
            <a:r>
              <a:rPr kumimoji="1" lang="en-US" altLang="ja-JP" sz="1400">
                <a:latin typeface="+mn-ea"/>
              </a:rPr>
              <a:t> TR</a:t>
            </a:r>
            <a:r>
              <a:rPr kumimoji="1" lang="ja-JP" altLang="en-US" sz="1400">
                <a:latin typeface="+mn-ea"/>
              </a:rPr>
              <a:t>カード</a:t>
            </a:r>
            <a:r>
              <a:rPr kumimoji="1" lang="en-US" altLang="ja-JP" sz="1400">
                <a:latin typeface="+mn-ea"/>
              </a:rPr>
              <a:t> &gt;&gt; </a:t>
            </a:r>
            <a:r>
              <a:rPr kumimoji="1" lang="ja-JP" altLang="en-US" sz="1400" b="1">
                <a:latin typeface="+mn-ea"/>
              </a:rPr>
              <a:t>進化カード選択</a:t>
            </a:r>
            <a:r>
              <a:rPr kumimoji="1" lang="en-US" altLang="ja-JP" sz="1400">
                <a:latin typeface="+mn-ea"/>
              </a:rPr>
              <a:t> &gt;&gt;</a:t>
            </a:r>
            <a:r>
              <a:rPr kumimoji="1" lang="en-US" altLang="ja-JP" sz="1400" b="1">
                <a:latin typeface="+mn-ea"/>
              </a:rPr>
              <a:t> </a:t>
            </a:r>
            <a:r>
              <a:rPr kumimoji="1" lang="ja-JP" altLang="en-US" sz="1400">
                <a:latin typeface="+mn-ea"/>
              </a:rPr>
              <a:t>素材選択①・②</a:t>
            </a:r>
            <a:r>
              <a:rPr kumimoji="1" lang="en-US" altLang="ja-JP" sz="1400" b="1">
                <a:latin typeface="+mn-ea"/>
              </a:rPr>
              <a:t> </a:t>
            </a:r>
            <a:r>
              <a:rPr kumimoji="1" lang="en-US" altLang="ja-JP" sz="1400">
                <a:latin typeface="+mn-ea"/>
              </a:rPr>
              <a:t>&gt;&gt; </a:t>
            </a:r>
            <a:r>
              <a:rPr kumimoji="1" lang="ja-JP" altLang="en-US" sz="1400">
                <a:latin typeface="+mn-ea"/>
              </a:rPr>
              <a:t>進化画面</a:t>
            </a:r>
            <a:endParaRPr kumimoji="1" lang="en-US" altLang="ja-JP" sz="140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225289" cy="307777"/>
          </a:xfrm>
          <a:prstGeom prst="rect">
            <a:avLst/>
          </a:prstGeom>
          <a:noFill/>
        </p:spPr>
        <p:txBody>
          <a:bodyPr wrap="none" rtlCol="0">
            <a:spAutoFit/>
          </a:bodyPr>
          <a:lstStyle/>
          <a:p>
            <a:r>
              <a:rPr kumimoji="1" lang="en-US" altLang="ja-JP" sz="1400" b="1"/>
              <a:t>1. tr110a.</a:t>
            </a:r>
            <a:r>
              <a:rPr kumimoji="1" lang="ja-JP" altLang="en-US" sz="1400" b="1"/>
              <a:t>進化カード選択</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323620" cy="3323987"/>
          </a:xfrm>
          <a:prstGeom prst="rect">
            <a:avLst/>
          </a:prstGeom>
          <a:noFill/>
        </p:spPr>
        <p:txBody>
          <a:bodyPr wrap="none" rtlCol="0">
            <a:spAutoFit/>
          </a:bodyPr>
          <a:lstStyle/>
          <a:p>
            <a:r>
              <a:rPr kumimoji="1" lang="ja-JP" altLang="en-US" sz="1000"/>
              <a:t>進化させる</a:t>
            </a:r>
            <a:r>
              <a:rPr kumimoji="1" lang="en-US" altLang="ja-JP" sz="1000"/>
              <a:t>TR</a:t>
            </a:r>
            <a:r>
              <a:rPr kumimoji="1" lang="ja-JP" altLang="en-US" sz="1000"/>
              <a:t>カードを選択することができる。</a:t>
            </a:r>
            <a:endParaRPr kumimoji="1" lang="en-US" altLang="ja-JP" sz="1000"/>
          </a:p>
          <a:p>
            <a:endParaRPr kumimoji="1" lang="en-US" altLang="ja-JP" sz="1000"/>
          </a:p>
          <a:p>
            <a:r>
              <a:rPr kumimoji="1" lang="ja-JP" altLang="en-US" sz="1000"/>
              <a:t>○ ソート、フィルタは以下の通り。</a:t>
            </a:r>
            <a:endParaRPr kumimoji="1" lang="en-US" altLang="ja-JP" sz="1000"/>
          </a:p>
          <a:p>
            <a:r>
              <a:rPr kumimoji="1" lang="ja-JP" altLang="en-US" sz="1000"/>
              <a:t>　左上のボタンからソート・フィルタの変更が可能</a:t>
            </a:r>
            <a:endParaRPr kumimoji="1" lang="en-US" altLang="ja-JP" sz="1000"/>
          </a:p>
          <a:p>
            <a:r>
              <a:rPr kumimoji="1" lang="ja-JP" altLang="en-US" sz="1000"/>
              <a:t>　</a:t>
            </a:r>
            <a:r>
              <a:rPr kumimoji="1" lang="en-US" altLang="ja-JP" sz="1000"/>
              <a:t>※</a:t>
            </a:r>
            <a:r>
              <a:rPr kumimoji="1" lang="ja-JP" altLang="en-US" sz="1000"/>
              <a:t> 別頁</a:t>
            </a:r>
            <a:r>
              <a:rPr kumimoji="1" lang="en-US" altLang="ja-JP" sz="1000"/>
              <a:t>( )</a:t>
            </a:r>
            <a:r>
              <a:rPr kumimoji="1" lang="ja-JP" altLang="en-US" sz="1000"/>
              <a:t>参照</a:t>
            </a:r>
            <a:endParaRPr kumimoji="1" lang="en-US" altLang="ja-JP" sz="1000"/>
          </a:p>
          <a:p>
            <a:endParaRPr kumimoji="1" lang="en-US" altLang="ja-JP" sz="1000"/>
          </a:p>
          <a:p>
            <a:r>
              <a:rPr kumimoji="1" lang="ja-JP" altLang="en-US" sz="1000"/>
              <a:t>○ 昇順と降順</a:t>
            </a:r>
            <a:endParaRPr kumimoji="1" lang="en-US" altLang="ja-JP" sz="1000"/>
          </a:p>
          <a:p>
            <a:r>
              <a:rPr kumimoji="1" lang="ja-JP" altLang="en-US" sz="1000"/>
              <a:t>　タップすると切り替わる。</a:t>
            </a:r>
            <a:endParaRPr kumimoji="1" lang="en-US" altLang="ja-JP" sz="1000"/>
          </a:p>
          <a:p>
            <a:endParaRPr kumimoji="1" lang="en-US" altLang="ja-JP" sz="1000"/>
          </a:p>
          <a:p>
            <a:r>
              <a:rPr kumimoji="1" lang="ja-JP" altLang="en-US" sz="1000"/>
              <a:t>○ 上下にスワイプ、もしくは右サイドバーを操作することで</a:t>
            </a:r>
            <a:endParaRPr kumimoji="1" lang="en-US" altLang="ja-JP" sz="1000"/>
          </a:p>
          <a:p>
            <a:r>
              <a:rPr kumimoji="1" lang="ja-JP" altLang="en-US" sz="1000"/>
              <a:t>　 上下させることができる。</a:t>
            </a:r>
            <a:endParaRPr kumimoji="1" lang="en-US" altLang="ja-JP" sz="1000"/>
          </a:p>
          <a:p>
            <a:endParaRPr kumimoji="1" lang="en-US" altLang="ja-JP" sz="1000"/>
          </a:p>
          <a:p>
            <a:r>
              <a:rPr kumimoji="1" lang="ja-JP" altLang="en-US" sz="1000"/>
              <a:t>○ 長押しでカードの詳細画面へ遷移することができる。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a:p>
            <a:endParaRPr kumimoji="1" lang="en-US" altLang="ja-JP" sz="1000"/>
          </a:p>
          <a:p>
            <a:r>
              <a:rPr kumimoji="1" lang="ja-JP" altLang="en-US" sz="1000"/>
              <a:t>○ 画面右下に総数が書かれている</a:t>
            </a:r>
            <a:endParaRPr kumimoji="1" lang="en-US" altLang="ja-JP" sz="1000"/>
          </a:p>
          <a:p>
            <a:endParaRPr kumimoji="1" lang="en-US" altLang="ja-JP" sz="1000"/>
          </a:p>
          <a:p>
            <a:r>
              <a:rPr lang="ja-JP" altLang="en-US" sz="1000">
                <a:ea typeface="メイリオ"/>
              </a:rPr>
              <a:t>〇 お気に入り状態で、誰かが装備している場合は、</a:t>
            </a:r>
            <a:endParaRPr lang="en-US" altLang="ja-JP" sz="1000">
              <a:ea typeface="メイリオ"/>
            </a:endParaRPr>
          </a:p>
          <a:p>
            <a:r>
              <a:rPr lang="ja-JP" altLang="en-US" sz="1000">
                <a:ea typeface="メイリオ"/>
              </a:rPr>
              <a:t>　 ロックアイコンと、装備キャラのアイコンがフェードで切り替わる。</a:t>
            </a:r>
          </a:p>
          <a:p>
            <a:endParaRPr lang="en-US" altLang="ja-JP" sz="1000">
              <a:ea typeface="メイリオ"/>
            </a:endParaRPr>
          </a:p>
          <a:p>
            <a:r>
              <a:rPr lang="ja-JP" altLang="en-US" sz="1000">
                <a:ea typeface="メイリオ"/>
              </a:rPr>
              <a:t>○ </a:t>
            </a:r>
            <a:endParaRPr lang="en-US" altLang="ja-JP" sz="1000">
              <a:ea typeface="メイリオ"/>
            </a:endParaRPr>
          </a:p>
        </p:txBody>
      </p:sp>
      <p:pic>
        <p:nvPicPr>
          <p:cNvPr id="2" name="図 1">
            <a:extLst>
              <a:ext uri="{FF2B5EF4-FFF2-40B4-BE49-F238E27FC236}">
                <a16:creationId xmlns:a16="http://schemas.microsoft.com/office/drawing/2014/main" id="{266C983D-7603-EE46-9BB6-60BCAFED68C7}"/>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4" name="テキスト ボックス 3">
            <a:extLst>
              <a:ext uri="{FF2B5EF4-FFF2-40B4-BE49-F238E27FC236}">
                <a16:creationId xmlns:a16="http://schemas.microsoft.com/office/drawing/2014/main" id="{BEDCD9A0-CBEE-A445-B583-D7932538FFE0}"/>
              </a:ext>
            </a:extLst>
          </p:cNvPr>
          <p:cNvSpPr txBox="1"/>
          <p:nvPr/>
        </p:nvSpPr>
        <p:spPr>
          <a:xfrm>
            <a:off x="5324354"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9" name="テキスト ボックス 8">
            <a:extLst>
              <a:ext uri="{FF2B5EF4-FFF2-40B4-BE49-F238E27FC236}">
                <a16:creationId xmlns:a16="http://schemas.microsoft.com/office/drawing/2014/main" id="{3F9BA33A-05AB-E04C-A6D3-2BAD15E5F199}"/>
              </a:ext>
            </a:extLst>
          </p:cNvPr>
          <p:cNvSpPr txBox="1"/>
          <p:nvPr/>
        </p:nvSpPr>
        <p:spPr>
          <a:xfrm>
            <a:off x="5896901"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0" name="テキスト ボックス 9">
            <a:extLst>
              <a:ext uri="{FF2B5EF4-FFF2-40B4-BE49-F238E27FC236}">
                <a16:creationId xmlns:a16="http://schemas.microsoft.com/office/drawing/2014/main" id="{31BBBAFB-7182-5343-9299-F6DB0D1FC49E}"/>
              </a:ext>
            </a:extLst>
          </p:cNvPr>
          <p:cNvSpPr txBox="1"/>
          <p:nvPr/>
        </p:nvSpPr>
        <p:spPr>
          <a:xfrm>
            <a:off x="6469448" y="2720051"/>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11" name="テキスト ボックス 10">
            <a:extLst>
              <a:ext uri="{FF2B5EF4-FFF2-40B4-BE49-F238E27FC236}">
                <a16:creationId xmlns:a16="http://schemas.microsoft.com/office/drawing/2014/main" id="{70B46DC2-EA78-A94B-A02D-72236A2104A4}"/>
              </a:ext>
            </a:extLst>
          </p:cNvPr>
          <p:cNvSpPr txBox="1"/>
          <p:nvPr/>
        </p:nvSpPr>
        <p:spPr>
          <a:xfrm>
            <a:off x="5271407"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14" name="テキスト ボックス 13">
            <a:extLst>
              <a:ext uri="{FF2B5EF4-FFF2-40B4-BE49-F238E27FC236}">
                <a16:creationId xmlns:a16="http://schemas.microsoft.com/office/drawing/2014/main" id="{FDB529FC-A5C2-4F48-8935-D91FA6B850DF}"/>
              </a:ext>
            </a:extLst>
          </p:cNvPr>
          <p:cNvSpPr txBox="1"/>
          <p:nvPr/>
        </p:nvSpPr>
        <p:spPr>
          <a:xfrm>
            <a:off x="5854269"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15" name="テキスト ボックス 14">
            <a:extLst>
              <a:ext uri="{FF2B5EF4-FFF2-40B4-BE49-F238E27FC236}">
                <a16:creationId xmlns:a16="http://schemas.microsoft.com/office/drawing/2014/main" id="{9AA74649-B443-9648-80B7-476D4D73FDD6}"/>
              </a:ext>
            </a:extLst>
          </p:cNvPr>
          <p:cNvSpPr txBox="1"/>
          <p:nvPr/>
        </p:nvSpPr>
        <p:spPr>
          <a:xfrm>
            <a:off x="6432467" y="3926981"/>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17" name="テキスト ボックス 16">
            <a:extLst>
              <a:ext uri="{FF2B5EF4-FFF2-40B4-BE49-F238E27FC236}">
                <a16:creationId xmlns:a16="http://schemas.microsoft.com/office/drawing/2014/main" id="{D3F7ADA2-7809-C342-B8B6-0D8039D4FF91}"/>
              </a:ext>
            </a:extLst>
          </p:cNvPr>
          <p:cNvSpPr txBox="1"/>
          <p:nvPr/>
        </p:nvSpPr>
        <p:spPr>
          <a:xfrm>
            <a:off x="5324354" y="5041579"/>
            <a:ext cx="615179" cy="215444"/>
          </a:xfrm>
          <a:prstGeom prst="rect">
            <a:avLst/>
          </a:prstGeom>
          <a:noFill/>
        </p:spPr>
        <p:txBody>
          <a:bodyPr wrap="square" rtlCol="0">
            <a:spAutoFit/>
          </a:bodyPr>
          <a:lstStyle/>
          <a:p>
            <a:r>
              <a:rPr kumimoji="1" lang="en-US" altLang="ja-JP" sz="800">
                <a:solidFill>
                  <a:schemeClr val="bg1"/>
                </a:solidFill>
              </a:rPr>
              <a:t>LV.999</a:t>
            </a:r>
            <a:endParaRPr kumimoji="1" lang="ja-JP" altLang="en-US" sz="800">
              <a:solidFill>
                <a:schemeClr val="bg1"/>
              </a:solidFill>
            </a:endParaRPr>
          </a:p>
        </p:txBody>
      </p:sp>
      <p:sp>
        <p:nvSpPr>
          <p:cNvPr id="18" name="テキスト ボックス 17">
            <a:extLst>
              <a:ext uri="{FF2B5EF4-FFF2-40B4-BE49-F238E27FC236}">
                <a16:creationId xmlns:a16="http://schemas.microsoft.com/office/drawing/2014/main" id="{FCB4FFF5-0D93-554E-B205-1A1C5F592186}"/>
              </a:ext>
            </a:extLst>
          </p:cNvPr>
          <p:cNvSpPr txBox="1"/>
          <p:nvPr/>
        </p:nvSpPr>
        <p:spPr>
          <a:xfrm>
            <a:off x="5897888" y="5030913"/>
            <a:ext cx="534579" cy="215444"/>
          </a:xfrm>
          <a:prstGeom prst="rect">
            <a:avLst/>
          </a:prstGeom>
          <a:noFill/>
        </p:spPr>
        <p:txBody>
          <a:bodyPr wrap="square" rtlCol="0">
            <a:spAutoFit/>
          </a:bodyPr>
          <a:lstStyle/>
          <a:p>
            <a:r>
              <a:rPr kumimoji="1" lang="en-US" altLang="ja-JP" sz="800">
                <a:solidFill>
                  <a:schemeClr val="bg1"/>
                </a:solidFill>
              </a:rPr>
              <a:t>LV.999</a:t>
            </a:r>
            <a:endParaRPr kumimoji="1" lang="ja-JP" altLang="en-US" sz="800">
              <a:solidFill>
                <a:schemeClr val="bg1"/>
              </a:solidFill>
            </a:endParaRPr>
          </a:p>
        </p:txBody>
      </p:sp>
      <p:sp>
        <p:nvSpPr>
          <p:cNvPr id="19" name="テキスト ボックス 18">
            <a:extLst>
              <a:ext uri="{FF2B5EF4-FFF2-40B4-BE49-F238E27FC236}">
                <a16:creationId xmlns:a16="http://schemas.microsoft.com/office/drawing/2014/main" id="{3B75D278-DCFC-9A4C-AFE2-E98237823501}"/>
              </a:ext>
            </a:extLst>
          </p:cNvPr>
          <p:cNvSpPr txBox="1"/>
          <p:nvPr/>
        </p:nvSpPr>
        <p:spPr>
          <a:xfrm>
            <a:off x="6513067" y="5041578"/>
            <a:ext cx="534579" cy="215444"/>
          </a:xfrm>
          <a:prstGeom prst="rect">
            <a:avLst/>
          </a:prstGeom>
          <a:noFill/>
        </p:spPr>
        <p:txBody>
          <a:bodyPr wrap="square" rtlCol="0">
            <a:spAutoFit/>
          </a:bodyPr>
          <a:lstStyle/>
          <a:p>
            <a:r>
              <a:rPr kumimoji="1" lang="en-US" altLang="ja-JP" sz="800">
                <a:solidFill>
                  <a:schemeClr val="bg1"/>
                </a:solidFill>
              </a:rPr>
              <a:t>LV.999</a:t>
            </a:r>
            <a:endParaRPr kumimoji="1" lang="ja-JP" altLang="en-US" sz="800">
              <a:solidFill>
                <a:schemeClr val="bg1"/>
              </a:solidFill>
            </a:endParaRPr>
          </a:p>
        </p:txBody>
      </p:sp>
      <p:sp>
        <p:nvSpPr>
          <p:cNvPr id="20" name="テキスト ボックス 19">
            <a:extLst>
              <a:ext uri="{FF2B5EF4-FFF2-40B4-BE49-F238E27FC236}">
                <a16:creationId xmlns:a16="http://schemas.microsoft.com/office/drawing/2014/main" id="{322842D8-7DFC-EB46-B493-D51FE7109F4C}"/>
              </a:ext>
            </a:extLst>
          </p:cNvPr>
          <p:cNvSpPr txBox="1"/>
          <p:nvPr/>
        </p:nvSpPr>
        <p:spPr>
          <a:xfrm>
            <a:off x="5368828" y="6119463"/>
            <a:ext cx="420335" cy="215444"/>
          </a:xfrm>
          <a:prstGeom prst="rect">
            <a:avLst/>
          </a:prstGeom>
          <a:noFill/>
        </p:spPr>
        <p:txBody>
          <a:bodyPr wrap="square" rtlCol="0">
            <a:spAutoFit/>
          </a:bodyPr>
          <a:lstStyle/>
          <a:p>
            <a:r>
              <a:rPr kumimoji="1" lang="en-US" altLang="ja-JP" sz="800">
                <a:solidFill>
                  <a:schemeClr val="bg1"/>
                </a:solidFill>
              </a:rPr>
              <a:t>4/4</a:t>
            </a:r>
          </a:p>
        </p:txBody>
      </p:sp>
      <p:sp>
        <p:nvSpPr>
          <p:cNvPr id="21" name="テキスト ボックス 20">
            <a:extLst>
              <a:ext uri="{FF2B5EF4-FFF2-40B4-BE49-F238E27FC236}">
                <a16:creationId xmlns:a16="http://schemas.microsoft.com/office/drawing/2014/main" id="{85514AB3-8E0D-3B4E-9FF3-33C71C67C407}"/>
              </a:ext>
            </a:extLst>
          </p:cNvPr>
          <p:cNvSpPr txBox="1"/>
          <p:nvPr/>
        </p:nvSpPr>
        <p:spPr>
          <a:xfrm>
            <a:off x="6558400" y="6119463"/>
            <a:ext cx="420335" cy="215444"/>
          </a:xfrm>
          <a:prstGeom prst="rect">
            <a:avLst/>
          </a:prstGeom>
          <a:noFill/>
        </p:spPr>
        <p:txBody>
          <a:bodyPr wrap="square" rtlCol="0">
            <a:spAutoFit/>
          </a:bodyPr>
          <a:lstStyle/>
          <a:p>
            <a:r>
              <a:rPr kumimoji="1" lang="en-US" altLang="ja-JP" sz="800">
                <a:solidFill>
                  <a:schemeClr val="bg1"/>
                </a:solidFill>
              </a:rPr>
              <a:t>1/4</a:t>
            </a:r>
          </a:p>
        </p:txBody>
      </p:sp>
      <p:sp>
        <p:nvSpPr>
          <p:cNvPr id="22" name="テキスト ボックス 21">
            <a:extLst>
              <a:ext uri="{FF2B5EF4-FFF2-40B4-BE49-F238E27FC236}">
                <a16:creationId xmlns:a16="http://schemas.microsoft.com/office/drawing/2014/main" id="{722E67DF-7DA0-8149-B71D-D708919BCD7B}"/>
              </a:ext>
            </a:extLst>
          </p:cNvPr>
          <p:cNvSpPr txBox="1"/>
          <p:nvPr/>
        </p:nvSpPr>
        <p:spPr>
          <a:xfrm>
            <a:off x="5951690" y="6127478"/>
            <a:ext cx="420335" cy="215444"/>
          </a:xfrm>
          <a:prstGeom prst="rect">
            <a:avLst/>
          </a:prstGeom>
          <a:noFill/>
        </p:spPr>
        <p:txBody>
          <a:bodyPr wrap="square" rtlCol="0">
            <a:spAutoFit/>
          </a:bodyPr>
          <a:lstStyle/>
          <a:p>
            <a:r>
              <a:rPr kumimoji="1" lang="en-US" altLang="ja-JP" sz="800">
                <a:solidFill>
                  <a:schemeClr val="bg1"/>
                </a:solidFill>
              </a:rPr>
              <a:t>2/4</a:t>
            </a:r>
          </a:p>
        </p:txBody>
      </p:sp>
      <p:sp>
        <p:nvSpPr>
          <p:cNvPr id="5" name="正方形/長方形 4">
            <a:extLst>
              <a:ext uri="{FF2B5EF4-FFF2-40B4-BE49-F238E27FC236}">
                <a16:creationId xmlns:a16="http://schemas.microsoft.com/office/drawing/2014/main" id="{CACDCF04-53DC-9242-B194-7CF3935A8652}"/>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進化カード選択</a:t>
            </a:r>
          </a:p>
        </p:txBody>
      </p:sp>
      <p:sp>
        <p:nvSpPr>
          <p:cNvPr id="23" name="テキスト ボックス 22">
            <a:extLst>
              <a:ext uri="{FF2B5EF4-FFF2-40B4-BE49-F238E27FC236}">
                <a16:creationId xmlns:a16="http://schemas.microsoft.com/office/drawing/2014/main" id="{3A1221CA-AC13-044D-9FE0-9E4CA4870D9F}"/>
              </a:ext>
            </a:extLst>
          </p:cNvPr>
          <p:cNvSpPr txBox="1"/>
          <p:nvPr/>
        </p:nvSpPr>
        <p:spPr>
          <a:xfrm>
            <a:off x="415419" y="4386195"/>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4" name="テキスト ボックス 23">
            <a:extLst>
              <a:ext uri="{FF2B5EF4-FFF2-40B4-BE49-F238E27FC236}">
                <a16:creationId xmlns:a16="http://schemas.microsoft.com/office/drawing/2014/main" id="{034A2058-EC29-D04E-9CE4-7E148C142A6D}"/>
              </a:ext>
            </a:extLst>
          </p:cNvPr>
          <p:cNvSpPr txBox="1"/>
          <p:nvPr/>
        </p:nvSpPr>
        <p:spPr>
          <a:xfrm>
            <a:off x="591845" y="4693972"/>
            <a:ext cx="4163319" cy="1015663"/>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・進化度</a:t>
            </a:r>
            <a:r>
              <a:rPr kumimoji="1" lang="en-US" altLang="ja-JP" sz="1000"/>
              <a:t>MAX</a:t>
            </a:r>
            <a:r>
              <a:rPr kumimoji="1" lang="ja-JP" altLang="en-US" sz="1000"/>
              <a:t>のカード</a:t>
            </a:r>
            <a:r>
              <a:rPr kumimoji="1" lang="en-US" altLang="ja-JP" sz="1000"/>
              <a:t>(</a:t>
            </a:r>
            <a:r>
              <a:rPr kumimoji="1" lang="ja-JP" altLang="en-US" sz="1000"/>
              <a:t>強化素材など進化できないカードを含む</a:t>
            </a:r>
            <a:r>
              <a:rPr kumimoji="1" lang="en-US" altLang="ja-JP" sz="1000"/>
              <a:t>)</a:t>
            </a:r>
          </a:p>
          <a:p>
            <a:r>
              <a:rPr kumimoji="1" lang="ja-JP" altLang="en-US" sz="1000"/>
              <a:t>　はグレーアウトし、最下部にレア度降順で配置。</a:t>
            </a:r>
            <a:endParaRPr kumimoji="1" lang="en-US" altLang="ja-JP" sz="1000"/>
          </a:p>
          <a:p>
            <a:r>
              <a:rPr kumimoji="1" lang="ja-JP" altLang="en-US" sz="1000"/>
              <a:t>　それらのカードは選択することはできない。</a:t>
            </a:r>
            <a:endParaRPr kumimoji="1" lang="en-US" altLang="ja-JP" sz="1000"/>
          </a:p>
          <a:p>
            <a:r>
              <a:rPr kumimoji="1" lang="ja-JP" altLang="en-US" sz="1000"/>
              <a:t>　（長押しで詳細を確認、お気に入りの</a:t>
            </a:r>
            <a:r>
              <a:rPr kumimoji="1" lang="en-US" altLang="ja-JP" sz="1000"/>
              <a:t>ON/OFF</a:t>
            </a:r>
            <a:r>
              <a:rPr kumimoji="1" lang="ja-JP" altLang="en-US" sz="1000"/>
              <a:t>は可能）</a:t>
            </a:r>
            <a:endParaRPr kumimoji="1" lang="en-US" altLang="ja-JP" sz="1000"/>
          </a:p>
        </p:txBody>
      </p:sp>
      <p:sp>
        <p:nvSpPr>
          <p:cNvPr id="25" name="テキスト ボックス 24">
            <a:extLst>
              <a:ext uri="{FF2B5EF4-FFF2-40B4-BE49-F238E27FC236}">
                <a16:creationId xmlns:a16="http://schemas.microsoft.com/office/drawing/2014/main" id="{4C947A5A-7328-5943-8361-C185B2B0E2E5}"/>
              </a:ext>
            </a:extLst>
          </p:cNvPr>
          <p:cNvSpPr txBox="1"/>
          <p:nvPr/>
        </p:nvSpPr>
        <p:spPr>
          <a:xfrm>
            <a:off x="4663603" y="2745050"/>
            <a:ext cx="708820" cy="276999"/>
          </a:xfrm>
          <a:prstGeom prst="rect">
            <a:avLst/>
          </a:prstGeom>
          <a:noFill/>
        </p:spPr>
        <p:txBody>
          <a:bodyPr wrap="square" rtlCol="0">
            <a:spAutoFit/>
          </a:bodyPr>
          <a:lstStyle/>
          <a:p>
            <a:r>
              <a:rPr kumimoji="1" lang="ja-JP" altLang="en-US" sz="1200"/>
              <a:t>レア度</a:t>
            </a:r>
          </a:p>
        </p:txBody>
      </p:sp>
      <p:sp>
        <p:nvSpPr>
          <p:cNvPr id="26" name="テキスト ボックス 25">
            <a:extLst>
              <a:ext uri="{FF2B5EF4-FFF2-40B4-BE49-F238E27FC236}">
                <a16:creationId xmlns:a16="http://schemas.microsoft.com/office/drawing/2014/main" id="{E45D4EC0-A7E6-E54B-B73B-97D3577B98C9}"/>
              </a:ext>
            </a:extLst>
          </p:cNvPr>
          <p:cNvSpPr txBox="1"/>
          <p:nvPr/>
        </p:nvSpPr>
        <p:spPr>
          <a:xfrm>
            <a:off x="4516471" y="3686700"/>
            <a:ext cx="893470" cy="461665"/>
          </a:xfrm>
          <a:prstGeom prst="rect">
            <a:avLst/>
          </a:prstGeom>
          <a:noFill/>
        </p:spPr>
        <p:txBody>
          <a:bodyPr wrap="square" rtlCol="0">
            <a:spAutoFit/>
          </a:bodyPr>
          <a:lstStyle/>
          <a:p>
            <a:r>
              <a:rPr kumimoji="1" lang="en-US" altLang="ja-JP" sz="1200"/>
              <a:t>HP, ATK</a:t>
            </a:r>
          </a:p>
          <a:p>
            <a:r>
              <a:rPr kumimoji="1" lang="en-US" altLang="ja-JP" sz="1200"/>
              <a:t>DEF, SPD</a:t>
            </a:r>
            <a:endParaRPr kumimoji="1" lang="ja-JP" altLang="en-US" sz="1200"/>
          </a:p>
        </p:txBody>
      </p:sp>
      <p:sp>
        <p:nvSpPr>
          <p:cNvPr id="28" name="テキスト ボックス 27">
            <a:extLst>
              <a:ext uri="{FF2B5EF4-FFF2-40B4-BE49-F238E27FC236}">
                <a16:creationId xmlns:a16="http://schemas.microsoft.com/office/drawing/2014/main" id="{599EA1FC-C4C4-FA44-8176-416137C80CA5}"/>
              </a:ext>
            </a:extLst>
          </p:cNvPr>
          <p:cNvSpPr txBox="1"/>
          <p:nvPr/>
        </p:nvSpPr>
        <p:spPr>
          <a:xfrm>
            <a:off x="4585000" y="5030913"/>
            <a:ext cx="708820" cy="276999"/>
          </a:xfrm>
          <a:prstGeom prst="rect">
            <a:avLst/>
          </a:prstGeom>
          <a:noFill/>
        </p:spPr>
        <p:txBody>
          <a:bodyPr wrap="square" rtlCol="0">
            <a:spAutoFit/>
          </a:bodyPr>
          <a:lstStyle/>
          <a:p>
            <a:r>
              <a:rPr kumimoji="1" lang="ja-JP" altLang="en-US" sz="1200"/>
              <a:t>レベル</a:t>
            </a:r>
            <a:endParaRPr kumimoji="1" lang="en-US" altLang="ja-JP" sz="1200"/>
          </a:p>
        </p:txBody>
      </p:sp>
      <p:sp>
        <p:nvSpPr>
          <p:cNvPr id="29" name="テキスト ボックス 28">
            <a:extLst>
              <a:ext uri="{FF2B5EF4-FFF2-40B4-BE49-F238E27FC236}">
                <a16:creationId xmlns:a16="http://schemas.microsoft.com/office/drawing/2014/main" id="{1A1E7C80-A350-444D-842B-703D37CB2025}"/>
              </a:ext>
            </a:extLst>
          </p:cNvPr>
          <p:cNvSpPr txBox="1"/>
          <p:nvPr/>
        </p:nvSpPr>
        <p:spPr>
          <a:xfrm>
            <a:off x="4625346" y="6111085"/>
            <a:ext cx="708820" cy="276999"/>
          </a:xfrm>
          <a:prstGeom prst="rect">
            <a:avLst/>
          </a:prstGeom>
          <a:noFill/>
        </p:spPr>
        <p:txBody>
          <a:bodyPr wrap="square" rtlCol="0">
            <a:spAutoFit/>
          </a:bodyPr>
          <a:lstStyle/>
          <a:p>
            <a:r>
              <a:rPr kumimoji="1" lang="ja-JP" altLang="en-US" sz="1200"/>
              <a:t>進化度</a:t>
            </a:r>
            <a:endParaRPr kumimoji="1" lang="en-US" altLang="ja-JP" sz="1200"/>
          </a:p>
        </p:txBody>
      </p:sp>
      <p:pic>
        <p:nvPicPr>
          <p:cNvPr id="34" name="グラフィックス 33" descr="開錠">
            <a:extLst>
              <a:ext uri="{FF2B5EF4-FFF2-40B4-BE49-F238E27FC236}">
                <a16:creationId xmlns:a16="http://schemas.microsoft.com/office/drawing/2014/main" id="{591564D4-7F05-B447-A071-133EC75EAD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2129350"/>
            <a:ext cx="213757" cy="213757"/>
          </a:xfrm>
          <a:prstGeom prst="rect">
            <a:avLst/>
          </a:prstGeom>
        </p:spPr>
      </p:pic>
      <p:pic>
        <p:nvPicPr>
          <p:cNvPr id="35" name="グラフィックス 34" descr="開錠">
            <a:extLst>
              <a:ext uri="{FF2B5EF4-FFF2-40B4-BE49-F238E27FC236}">
                <a16:creationId xmlns:a16="http://schemas.microsoft.com/office/drawing/2014/main" id="{476805F3-26E0-E445-8433-6D3000522B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2129350"/>
            <a:ext cx="213757" cy="213757"/>
          </a:xfrm>
          <a:prstGeom prst="rect">
            <a:avLst/>
          </a:prstGeom>
        </p:spPr>
      </p:pic>
      <p:pic>
        <p:nvPicPr>
          <p:cNvPr id="36" name="グラフィックス 35" descr="開錠">
            <a:extLst>
              <a:ext uri="{FF2B5EF4-FFF2-40B4-BE49-F238E27FC236}">
                <a16:creationId xmlns:a16="http://schemas.microsoft.com/office/drawing/2014/main" id="{CC365F1E-64EB-E24A-88C4-32864F4A43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2129350"/>
            <a:ext cx="213757" cy="213757"/>
          </a:xfrm>
          <a:prstGeom prst="rect">
            <a:avLst/>
          </a:prstGeom>
        </p:spPr>
      </p:pic>
      <p:pic>
        <p:nvPicPr>
          <p:cNvPr id="37" name="グラフィックス 36" descr="開錠">
            <a:extLst>
              <a:ext uri="{FF2B5EF4-FFF2-40B4-BE49-F238E27FC236}">
                <a16:creationId xmlns:a16="http://schemas.microsoft.com/office/drawing/2014/main" id="{0493E052-1A27-2A4E-9B75-7B86D0FB27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2129350"/>
            <a:ext cx="213757" cy="213757"/>
          </a:xfrm>
          <a:prstGeom prst="rect">
            <a:avLst/>
          </a:prstGeom>
        </p:spPr>
      </p:pic>
      <p:pic>
        <p:nvPicPr>
          <p:cNvPr id="38" name="グラフィックス 37" descr="開錠">
            <a:extLst>
              <a:ext uri="{FF2B5EF4-FFF2-40B4-BE49-F238E27FC236}">
                <a16:creationId xmlns:a16="http://schemas.microsoft.com/office/drawing/2014/main" id="{A31565DA-8CB8-5241-91AE-8E6DE34FC4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2129350"/>
            <a:ext cx="213757" cy="213757"/>
          </a:xfrm>
          <a:prstGeom prst="rect">
            <a:avLst/>
          </a:prstGeom>
        </p:spPr>
      </p:pic>
      <p:pic>
        <p:nvPicPr>
          <p:cNvPr id="39" name="グラフィックス 38" descr="開錠">
            <a:extLst>
              <a:ext uri="{FF2B5EF4-FFF2-40B4-BE49-F238E27FC236}">
                <a16:creationId xmlns:a16="http://schemas.microsoft.com/office/drawing/2014/main" id="{90774B96-3FA1-3648-B92B-826FA61704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3263556"/>
            <a:ext cx="213757" cy="213757"/>
          </a:xfrm>
          <a:prstGeom prst="rect">
            <a:avLst/>
          </a:prstGeom>
        </p:spPr>
      </p:pic>
      <p:pic>
        <p:nvPicPr>
          <p:cNvPr id="40" name="グラフィックス 39" descr="開錠">
            <a:extLst>
              <a:ext uri="{FF2B5EF4-FFF2-40B4-BE49-F238E27FC236}">
                <a16:creationId xmlns:a16="http://schemas.microsoft.com/office/drawing/2014/main" id="{7893371E-47B3-DA45-8B43-7F81174CB8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3263556"/>
            <a:ext cx="213757" cy="213757"/>
          </a:xfrm>
          <a:prstGeom prst="rect">
            <a:avLst/>
          </a:prstGeom>
        </p:spPr>
      </p:pic>
      <p:pic>
        <p:nvPicPr>
          <p:cNvPr id="43" name="グラフィックス 42" descr="開錠">
            <a:extLst>
              <a:ext uri="{FF2B5EF4-FFF2-40B4-BE49-F238E27FC236}">
                <a16:creationId xmlns:a16="http://schemas.microsoft.com/office/drawing/2014/main" id="{85791433-9DB4-5D40-9AC8-80B6DE5D46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3263556"/>
            <a:ext cx="213757" cy="213757"/>
          </a:xfrm>
          <a:prstGeom prst="rect">
            <a:avLst/>
          </a:prstGeom>
        </p:spPr>
      </p:pic>
      <p:pic>
        <p:nvPicPr>
          <p:cNvPr id="44" name="グラフィックス 43" descr="開錠">
            <a:extLst>
              <a:ext uri="{FF2B5EF4-FFF2-40B4-BE49-F238E27FC236}">
                <a16:creationId xmlns:a16="http://schemas.microsoft.com/office/drawing/2014/main" id="{332DEFA5-54AE-F843-A3D2-A91DF8F1FE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3263556"/>
            <a:ext cx="213757" cy="213757"/>
          </a:xfrm>
          <a:prstGeom prst="rect">
            <a:avLst/>
          </a:prstGeom>
        </p:spPr>
      </p:pic>
      <p:pic>
        <p:nvPicPr>
          <p:cNvPr id="50" name="グラフィックス 49" descr="開錠">
            <a:extLst>
              <a:ext uri="{FF2B5EF4-FFF2-40B4-BE49-F238E27FC236}">
                <a16:creationId xmlns:a16="http://schemas.microsoft.com/office/drawing/2014/main" id="{ED4A531D-491C-7340-A61D-5119F09E44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4386187"/>
            <a:ext cx="213757" cy="213757"/>
          </a:xfrm>
          <a:prstGeom prst="rect">
            <a:avLst/>
          </a:prstGeom>
        </p:spPr>
      </p:pic>
      <p:pic>
        <p:nvPicPr>
          <p:cNvPr id="51" name="グラフィックス 50" descr="開錠">
            <a:extLst>
              <a:ext uri="{FF2B5EF4-FFF2-40B4-BE49-F238E27FC236}">
                <a16:creationId xmlns:a16="http://schemas.microsoft.com/office/drawing/2014/main" id="{C3AD9FB2-7E44-C845-8239-BFEA7616DA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4386187"/>
            <a:ext cx="213757" cy="213757"/>
          </a:xfrm>
          <a:prstGeom prst="rect">
            <a:avLst/>
          </a:prstGeom>
        </p:spPr>
      </p:pic>
      <p:pic>
        <p:nvPicPr>
          <p:cNvPr id="52" name="グラフィックス 51" descr="開錠">
            <a:extLst>
              <a:ext uri="{FF2B5EF4-FFF2-40B4-BE49-F238E27FC236}">
                <a16:creationId xmlns:a16="http://schemas.microsoft.com/office/drawing/2014/main" id="{7F29DDB4-3A35-8041-9A91-BBA7C6D2C2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4386187"/>
            <a:ext cx="213757" cy="213757"/>
          </a:xfrm>
          <a:prstGeom prst="rect">
            <a:avLst/>
          </a:prstGeom>
        </p:spPr>
      </p:pic>
      <p:pic>
        <p:nvPicPr>
          <p:cNvPr id="53" name="グラフィックス 52" descr="開錠">
            <a:extLst>
              <a:ext uri="{FF2B5EF4-FFF2-40B4-BE49-F238E27FC236}">
                <a16:creationId xmlns:a16="http://schemas.microsoft.com/office/drawing/2014/main" id="{98A17214-C201-1442-B6D6-97E1AF1EE6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4386187"/>
            <a:ext cx="213757" cy="213757"/>
          </a:xfrm>
          <a:prstGeom prst="rect">
            <a:avLst/>
          </a:prstGeom>
        </p:spPr>
      </p:pic>
      <p:pic>
        <p:nvPicPr>
          <p:cNvPr id="54" name="グラフィックス 53" descr="開錠">
            <a:extLst>
              <a:ext uri="{FF2B5EF4-FFF2-40B4-BE49-F238E27FC236}">
                <a16:creationId xmlns:a16="http://schemas.microsoft.com/office/drawing/2014/main" id="{E4929962-4F9A-DD42-B7C6-75F23E2011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4386187"/>
            <a:ext cx="213757" cy="213757"/>
          </a:xfrm>
          <a:prstGeom prst="rect">
            <a:avLst/>
          </a:prstGeom>
        </p:spPr>
      </p:pic>
      <p:pic>
        <p:nvPicPr>
          <p:cNvPr id="55" name="グラフィックス 54" descr="開錠">
            <a:extLst>
              <a:ext uri="{FF2B5EF4-FFF2-40B4-BE49-F238E27FC236}">
                <a16:creationId xmlns:a16="http://schemas.microsoft.com/office/drawing/2014/main" id="{9F45E212-8C6E-564B-962E-5E5CF0C301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5520393"/>
            <a:ext cx="213757" cy="213757"/>
          </a:xfrm>
          <a:prstGeom prst="rect">
            <a:avLst/>
          </a:prstGeom>
        </p:spPr>
      </p:pic>
      <p:pic>
        <p:nvPicPr>
          <p:cNvPr id="56" name="グラフィックス 55" descr="開錠">
            <a:extLst>
              <a:ext uri="{FF2B5EF4-FFF2-40B4-BE49-F238E27FC236}">
                <a16:creationId xmlns:a16="http://schemas.microsoft.com/office/drawing/2014/main" id="{1B97E717-8A64-E846-9D8F-E8DA3BFF7C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5520393"/>
            <a:ext cx="213757" cy="213757"/>
          </a:xfrm>
          <a:prstGeom prst="rect">
            <a:avLst/>
          </a:prstGeom>
        </p:spPr>
      </p:pic>
      <p:pic>
        <p:nvPicPr>
          <p:cNvPr id="57" name="グラフィックス 56" descr="開錠">
            <a:extLst>
              <a:ext uri="{FF2B5EF4-FFF2-40B4-BE49-F238E27FC236}">
                <a16:creationId xmlns:a16="http://schemas.microsoft.com/office/drawing/2014/main" id="{DB36E02C-4C64-AC4B-AC1E-B4F6DC2273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5520393"/>
            <a:ext cx="213757" cy="213757"/>
          </a:xfrm>
          <a:prstGeom prst="rect">
            <a:avLst/>
          </a:prstGeom>
        </p:spPr>
      </p:pic>
      <p:pic>
        <p:nvPicPr>
          <p:cNvPr id="58" name="グラフィックス 57" descr="開錠">
            <a:extLst>
              <a:ext uri="{FF2B5EF4-FFF2-40B4-BE49-F238E27FC236}">
                <a16:creationId xmlns:a16="http://schemas.microsoft.com/office/drawing/2014/main" id="{02037109-FF7C-8043-9881-8DFC8902A7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5520393"/>
            <a:ext cx="213757" cy="213757"/>
          </a:xfrm>
          <a:prstGeom prst="rect">
            <a:avLst/>
          </a:prstGeom>
        </p:spPr>
      </p:pic>
      <p:pic>
        <p:nvPicPr>
          <p:cNvPr id="59" name="グラフィックス 58" descr="開錠">
            <a:extLst>
              <a:ext uri="{FF2B5EF4-FFF2-40B4-BE49-F238E27FC236}">
                <a16:creationId xmlns:a16="http://schemas.microsoft.com/office/drawing/2014/main" id="{9268D364-718B-DF4B-89DE-FEA83C34BF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5520393"/>
            <a:ext cx="213757" cy="213757"/>
          </a:xfrm>
          <a:prstGeom prst="rect">
            <a:avLst/>
          </a:prstGeom>
        </p:spPr>
      </p:pic>
      <p:sp>
        <p:nvSpPr>
          <p:cNvPr id="47" name="正方形/長方形 46">
            <a:extLst>
              <a:ext uri="{FF2B5EF4-FFF2-40B4-BE49-F238E27FC236}">
                <a16:creationId xmlns:a16="http://schemas.microsoft.com/office/drawing/2014/main" id="{FE438D8A-2DAE-8F41-A3C6-265C00566FE9}"/>
              </a:ext>
            </a:extLst>
          </p:cNvPr>
          <p:cNvSpPr/>
          <p:nvPr/>
        </p:nvSpPr>
        <p:spPr>
          <a:xfrm>
            <a:off x="7234489" y="985277"/>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48" name="正方形/長方形 47">
            <a:extLst>
              <a:ext uri="{FF2B5EF4-FFF2-40B4-BE49-F238E27FC236}">
                <a16:creationId xmlns:a16="http://schemas.microsoft.com/office/drawing/2014/main" id="{6C2B26C8-1F79-5D4A-9D58-50B5673F3B47}"/>
              </a:ext>
            </a:extLst>
          </p:cNvPr>
          <p:cNvSpPr/>
          <p:nvPr/>
        </p:nvSpPr>
        <p:spPr>
          <a:xfrm>
            <a:off x="5170126" y="425107"/>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49" name="正方形/長方形 48">
            <a:extLst>
              <a:ext uri="{FF2B5EF4-FFF2-40B4-BE49-F238E27FC236}">
                <a16:creationId xmlns:a16="http://schemas.microsoft.com/office/drawing/2014/main" id="{94594541-87DE-6B4B-8501-C63D65E2C8CA}"/>
              </a:ext>
            </a:extLst>
          </p:cNvPr>
          <p:cNvSpPr/>
          <p:nvPr/>
        </p:nvSpPr>
        <p:spPr>
          <a:xfrm>
            <a:off x="5920805" y="425107"/>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60" name="正方形/長方形 59">
            <a:extLst>
              <a:ext uri="{FF2B5EF4-FFF2-40B4-BE49-F238E27FC236}">
                <a16:creationId xmlns:a16="http://schemas.microsoft.com/office/drawing/2014/main" id="{394A00A9-4DFA-EF45-8C24-9660FA237B4C}"/>
              </a:ext>
            </a:extLst>
          </p:cNvPr>
          <p:cNvSpPr/>
          <p:nvPr/>
        </p:nvSpPr>
        <p:spPr>
          <a:xfrm>
            <a:off x="5920804" y="611707"/>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61" name="楕円 488">
            <a:extLst>
              <a:ext uri="{FF2B5EF4-FFF2-40B4-BE49-F238E27FC236}">
                <a16:creationId xmlns:a16="http://schemas.microsoft.com/office/drawing/2014/main" id="{7AA1EC95-D804-6641-97C6-A31BF1D7A8A7}"/>
              </a:ext>
            </a:extLst>
          </p:cNvPr>
          <p:cNvSpPr>
            <a:spLocks noChangeAspect="1"/>
          </p:cNvSpPr>
          <p:nvPr/>
        </p:nvSpPr>
        <p:spPr>
          <a:xfrm>
            <a:off x="8364720" y="998878"/>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62" name="グループ化 61">
            <a:extLst>
              <a:ext uri="{FF2B5EF4-FFF2-40B4-BE49-F238E27FC236}">
                <a16:creationId xmlns:a16="http://schemas.microsoft.com/office/drawing/2014/main" id="{0C400EF5-9E75-2146-ABA6-BDB678BEF048}"/>
              </a:ext>
            </a:extLst>
          </p:cNvPr>
          <p:cNvGrpSpPr/>
          <p:nvPr/>
        </p:nvGrpSpPr>
        <p:grpSpPr>
          <a:xfrm>
            <a:off x="5208952" y="1037987"/>
            <a:ext cx="675610" cy="90419"/>
            <a:chOff x="30317" y="482248"/>
            <a:chExt cx="581527" cy="70447"/>
          </a:xfrm>
        </p:grpSpPr>
        <p:sp>
          <p:nvSpPr>
            <p:cNvPr id="63" name="四角形: 角を丸くする 492">
              <a:extLst>
                <a:ext uri="{FF2B5EF4-FFF2-40B4-BE49-F238E27FC236}">
                  <a16:creationId xmlns:a16="http://schemas.microsoft.com/office/drawing/2014/main" id="{77791483-5E22-6A4C-8137-B31D98EED342}"/>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4" name="四角形: 角を丸くする 493">
              <a:extLst>
                <a:ext uri="{FF2B5EF4-FFF2-40B4-BE49-F238E27FC236}">
                  <a16:creationId xmlns:a16="http://schemas.microsoft.com/office/drawing/2014/main" id="{789F3F0F-10D4-A947-A168-5D3D131D642B}"/>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5" name="正方形/長方形 64">
            <a:extLst>
              <a:ext uri="{FF2B5EF4-FFF2-40B4-BE49-F238E27FC236}">
                <a16:creationId xmlns:a16="http://schemas.microsoft.com/office/drawing/2014/main" id="{63DC992E-435E-AB4F-A1F7-27653A5CD20A}"/>
              </a:ext>
            </a:extLst>
          </p:cNvPr>
          <p:cNvSpPr/>
          <p:nvPr/>
        </p:nvSpPr>
        <p:spPr>
          <a:xfrm>
            <a:off x="7985166" y="611707"/>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66" name="正方形/長方形 65">
            <a:extLst>
              <a:ext uri="{FF2B5EF4-FFF2-40B4-BE49-F238E27FC236}">
                <a16:creationId xmlns:a16="http://schemas.microsoft.com/office/drawing/2014/main" id="{7CA670A7-0231-5140-A2D1-49F3C99307C5}"/>
              </a:ext>
            </a:extLst>
          </p:cNvPr>
          <p:cNvSpPr/>
          <p:nvPr/>
        </p:nvSpPr>
        <p:spPr>
          <a:xfrm>
            <a:off x="5920802" y="985278"/>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67" name="テキスト ボックス 66">
            <a:extLst>
              <a:ext uri="{FF2B5EF4-FFF2-40B4-BE49-F238E27FC236}">
                <a16:creationId xmlns:a16="http://schemas.microsoft.com/office/drawing/2014/main" id="{C2AB7D27-87B3-4632-ABBB-FF3C026DCDB1}"/>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進化</a:t>
            </a:r>
          </a:p>
        </p:txBody>
      </p:sp>
      <p:sp>
        <p:nvSpPr>
          <p:cNvPr id="68" name="スライド番号プレースホルダー 69">
            <a:extLst>
              <a:ext uri="{FF2B5EF4-FFF2-40B4-BE49-F238E27FC236}">
                <a16:creationId xmlns:a16="http://schemas.microsoft.com/office/drawing/2014/main" id="{A993965F-930F-484F-A5C1-730E0E02D9A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14</a:t>
            </a:fld>
            <a:endParaRPr kumimoji="1" lang="ja-JP" altLang="en-US"/>
          </a:p>
        </p:txBody>
      </p:sp>
      <p:pic>
        <p:nvPicPr>
          <p:cNvPr id="70" name="グラフィックス 69" descr="驚いた顔 (塗りつぶしなし)">
            <a:extLst>
              <a:ext uri="{FF2B5EF4-FFF2-40B4-BE49-F238E27FC236}">
                <a16:creationId xmlns:a16="http://schemas.microsoft.com/office/drawing/2014/main" id="{143C428D-95F7-4E48-9DB5-045885869A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58342" y="3260421"/>
            <a:ext cx="224831" cy="224831"/>
          </a:xfrm>
          <a:prstGeom prst="rect">
            <a:avLst/>
          </a:prstGeom>
        </p:spPr>
      </p:pic>
    </p:spTree>
    <p:extLst>
      <p:ext uri="{BB962C8B-B14F-4D97-AF65-F5344CB8AC3E}">
        <p14:creationId xmlns:p14="http://schemas.microsoft.com/office/powerpoint/2010/main" val="4224389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954148"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進化カード選択</a:t>
            </a:r>
            <a:r>
              <a:rPr kumimoji="1" lang="en-US" altLang="ja-JP" sz="1400">
                <a:latin typeface="+mn-ea"/>
              </a:rPr>
              <a:t> &gt;&gt;</a:t>
            </a:r>
            <a:r>
              <a:rPr kumimoji="1" lang="en-US" altLang="ja-JP" sz="1400" b="1">
                <a:latin typeface="+mn-ea"/>
              </a:rPr>
              <a:t> </a:t>
            </a:r>
            <a:r>
              <a:rPr kumimoji="1" lang="ja-JP" altLang="en-US" sz="1400" b="1">
                <a:latin typeface="+mn-ea"/>
              </a:rPr>
              <a:t>素材選択①</a:t>
            </a:r>
            <a:r>
              <a:rPr kumimoji="1" lang="ja-JP" altLang="en-US" sz="1400">
                <a:latin typeface="+mn-ea"/>
              </a:rPr>
              <a:t>・②</a:t>
            </a:r>
            <a:r>
              <a:rPr kumimoji="1" lang="en-US" altLang="ja-JP" sz="1400" b="1">
                <a:latin typeface="+mn-ea"/>
              </a:rPr>
              <a:t> </a:t>
            </a:r>
            <a:r>
              <a:rPr kumimoji="1" lang="en-US" altLang="ja-JP" sz="1400">
                <a:latin typeface="+mn-ea"/>
              </a:rPr>
              <a:t>&gt;&gt; </a:t>
            </a:r>
            <a:r>
              <a:rPr kumimoji="1" lang="ja-JP" altLang="en-US" sz="1400">
                <a:latin typeface="+mn-ea"/>
              </a:rPr>
              <a:t>進化画面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927131" cy="307777"/>
          </a:xfrm>
          <a:prstGeom prst="rect">
            <a:avLst/>
          </a:prstGeom>
          <a:noFill/>
        </p:spPr>
        <p:txBody>
          <a:bodyPr wrap="none" rtlCol="0">
            <a:spAutoFit/>
          </a:bodyPr>
          <a:lstStyle/>
          <a:p>
            <a:r>
              <a:rPr kumimoji="1" lang="en-US" altLang="ja-JP" sz="1400" b="1"/>
              <a:t>1. tr130.</a:t>
            </a:r>
            <a:r>
              <a:rPr kumimoji="1" lang="ja-JP" altLang="en-US" sz="1400" b="1"/>
              <a:t>進化素材選択</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682418" cy="4708981"/>
          </a:xfrm>
          <a:prstGeom prst="rect">
            <a:avLst/>
          </a:prstGeom>
          <a:noFill/>
        </p:spPr>
        <p:txBody>
          <a:bodyPr wrap="none" rtlCol="0">
            <a:spAutoFit/>
          </a:bodyPr>
          <a:lstStyle/>
          <a:p>
            <a:r>
              <a:rPr kumimoji="1" lang="ja-JP" altLang="en-US" sz="1000"/>
              <a:t>進化に使用する素材を選択することができる。</a:t>
            </a:r>
            <a:endParaRPr kumimoji="1" lang="en-US" altLang="ja-JP" sz="1000"/>
          </a:p>
          <a:p>
            <a:endParaRPr kumimoji="1" lang="en-US" altLang="ja-JP" sz="1000"/>
          </a:p>
          <a:p>
            <a:r>
              <a:rPr kumimoji="1" lang="ja-JP" altLang="en-US" sz="1000"/>
              <a:t>○ 選択最大数は４枚</a:t>
            </a:r>
            <a:endParaRPr kumimoji="1" lang="en-US" altLang="ja-JP" sz="1000"/>
          </a:p>
          <a:p>
            <a:r>
              <a:rPr kumimoji="1" lang="ja-JP" altLang="en-US" sz="1000"/>
              <a:t>○ </a:t>
            </a:r>
            <a:r>
              <a:rPr kumimoji="1" lang="en-US" altLang="ja-JP" sz="1000"/>
              <a:t>TR</a:t>
            </a:r>
            <a:r>
              <a:rPr kumimoji="1" lang="ja-JP" altLang="en-US" sz="1000"/>
              <a:t>カードと、強化用をタブで切り替えることができる。</a:t>
            </a:r>
            <a:endParaRPr kumimoji="1" lang="en-US" altLang="ja-JP" sz="1000"/>
          </a:p>
          <a:p>
            <a:r>
              <a:rPr kumimoji="1" lang="ja-JP" altLang="en-US" sz="1000"/>
              <a:t>　両方のタブからそれぞれ選択するのも可</a:t>
            </a:r>
            <a:endParaRPr kumimoji="1" lang="en-US" altLang="ja-JP" sz="1000"/>
          </a:p>
          <a:p>
            <a:r>
              <a:rPr kumimoji="1" lang="ja-JP" altLang="en-US" sz="1000"/>
              <a:t>　</a:t>
            </a:r>
            <a:r>
              <a:rPr kumimoji="1" lang="en-US" altLang="ja-JP" sz="1000"/>
              <a:t>(</a:t>
            </a:r>
            <a:r>
              <a:rPr kumimoji="1" lang="ja-JP" altLang="en-US" sz="1000"/>
              <a:t>遠い未来に進化用</a:t>
            </a:r>
            <a:r>
              <a:rPr kumimoji="1" lang="en-US" altLang="ja-JP" sz="1000"/>
              <a:t>TR</a:t>
            </a:r>
            <a:r>
              <a:rPr kumimoji="1" lang="ja-JP" altLang="en-US" sz="1000"/>
              <a:t>カードの追加を想定。</a:t>
            </a:r>
            <a:r>
              <a:rPr kumimoji="1" lang="en-US" altLang="ja-JP" sz="1000"/>
              <a:t>)</a:t>
            </a:r>
          </a:p>
          <a:p>
            <a:r>
              <a:rPr kumimoji="1" lang="ja-JP" altLang="en-US" sz="1000"/>
              <a:t>○ おまかせ</a:t>
            </a:r>
            <a:endParaRPr kumimoji="1" lang="en-US" altLang="ja-JP" sz="1000"/>
          </a:p>
          <a:p>
            <a:r>
              <a:rPr kumimoji="1" lang="ja-JP" altLang="en-US" sz="1000"/>
              <a:t>　最大進化度に必要な枚数まで自動で以下を選択。</a:t>
            </a:r>
            <a:endParaRPr kumimoji="1" lang="en-US" altLang="ja-JP" sz="1000"/>
          </a:p>
          <a:p>
            <a:r>
              <a:rPr kumimoji="1" lang="ja-JP" altLang="en-US" sz="1000"/>
              <a:t>　・同一カードで、強化されていないカード</a:t>
            </a:r>
            <a:endParaRPr kumimoji="1" lang="en-US" altLang="ja-JP" sz="1000"/>
          </a:p>
          <a:p>
            <a:r>
              <a:rPr kumimoji="1" lang="ja-JP" altLang="en-US" sz="1000"/>
              <a:t>　</a:t>
            </a:r>
            <a:r>
              <a:rPr kumimoji="1" lang="en-US" altLang="ja-JP" sz="1000"/>
              <a:t>※</a:t>
            </a:r>
            <a:r>
              <a:rPr kumimoji="1" lang="ja-JP" altLang="en-US" sz="1000"/>
              <a:t> お気に入りに選択されているカードは選択されない。</a:t>
            </a:r>
            <a:endParaRPr kumimoji="1" lang="en-US" altLang="ja-JP" sz="1000"/>
          </a:p>
          <a:p>
            <a:endParaRPr kumimoji="1" lang="en-US" altLang="ja-JP" sz="1000"/>
          </a:p>
          <a:p>
            <a:r>
              <a:rPr kumimoji="1" lang="ja-JP" altLang="en-US" sz="1000"/>
              <a:t>○ 強化済の同名カード</a:t>
            </a:r>
            <a:endParaRPr kumimoji="1" lang="en-US" altLang="ja-JP" sz="1000"/>
          </a:p>
          <a:p>
            <a:r>
              <a:rPr kumimoji="1" lang="ja-JP" altLang="en-US" sz="1000"/>
              <a:t>　 手動で選択することが可能。</a:t>
            </a:r>
            <a:endParaRPr kumimoji="1" lang="en-US" altLang="ja-JP" sz="1000"/>
          </a:p>
          <a:p>
            <a:r>
              <a:rPr kumimoji="1" lang="ja-JP" altLang="en-US" sz="1000"/>
              <a:t>○ ソート、フィルタは以下の通り。</a:t>
            </a:r>
            <a:endParaRPr kumimoji="1" lang="en-US" altLang="ja-JP" sz="1000"/>
          </a:p>
          <a:p>
            <a:r>
              <a:rPr kumimoji="1" lang="ja-JP" altLang="en-US" sz="1000"/>
              <a:t>　・入手順 </a:t>
            </a:r>
            <a:endParaRPr kumimoji="1" lang="en-US" altLang="ja-JP" sz="1000"/>
          </a:p>
          <a:p>
            <a:r>
              <a:rPr kumimoji="1" lang="ja-JP" altLang="en-US" sz="1000"/>
              <a:t>　★レア度順</a:t>
            </a:r>
            <a:endParaRPr kumimoji="1" lang="en-US" altLang="ja-JP" sz="1000"/>
          </a:p>
          <a:p>
            <a:r>
              <a:rPr kumimoji="1" lang="ja-JP" altLang="en-US" sz="1000"/>
              <a:t>　・キャラクタ順</a:t>
            </a:r>
            <a:endParaRPr kumimoji="1" lang="en-US" altLang="ja-JP" sz="1000"/>
          </a:p>
          <a:p>
            <a:r>
              <a:rPr kumimoji="1" lang="ja-JP" altLang="en-US" sz="1000"/>
              <a:t>　・カードの名前順</a:t>
            </a:r>
            <a:endParaRPr kumimoji="1" lang="en-US" altLang="ja-JP" sz="1000"/>
          </a:p>
          <a:p>
            <a:r>
              <a:rPr kumimoji="1" lang="ja-JP" altLang="en-US" sz="1000"/>
              <a:t>　★</a:t>
            </a:r>
            <a:r>
              <a:rPr kumimoji="1" lang="en-US" altLang="ja-JP" sz="1000"/>
              <a:t>HP, ATK, DEF, SPD</a:t>
            </a:r>
            <a:r>
              <a:rPr kumimoji="1" lang="ja-JP" altLang="en-US" sz="1000"/>
              <a:t>順</a:t>
            </a:r>
            <a:endParaRPr kumimoji="1" lang="en-US" altLang="ja-JP" sz="1000"/>
          </a:p>
          <a:p>
            <a:r>
              <a:rPr kumimoji="1" lang="ja-JP" altLang="en-US" sz="1000"/>
              <a:t>　★レベル</a:t>
            </a:r>
            <a:r>
              <a:rPr kumimoji="1" lang="en-US" altLang="ja-JP" sz="1000"/>
              <a:t>, </a:t>
            </a:r>
            <a:r>
              <a:rPr kumimoji="1" lang="ja-JP" altLang="en-US" sz="1000"/>
              <a:t>進化順</a:t>
            </a:r>
            <a:endParaRPr kumimoji="1" lang="en-US" altLang="ja-JP" sz="1000"/>
          </a:p>
          <a:p>
            <a:r>
              <a:rPr kumimoji="1" lang="ja-JP" altLang="en-US" sz="1000"/>
              <a:t>　・カードの</a:t>
            </a:r>
            <a:r>
              <a:rPr kumimoji="1" lang="en-US" altLang="ja-JP" sz="1000"/>
              <a:t>ID</a:t>
            </a:r>
            <a:r>
              <a:rPr kumimoji="1" lang="ja-JP" altLang="en-US" sz="1000"/>
              <a:t>順</a:t>
            </a:r>
            <a:endParaRPr kumimoji="1" lang="en-US" altLang="ja-JP" sz="1000"/>
          </a:p>
          <a:p>
            <a:r>
              <a:rPr kumimoji="1" lang="ja-JP" altLang="en-US" sz="1000"/>
              <a:t>　・分解ポイント</a:t>
            </a:r>
            <a:endParaRPr kumimoji="1" lang="en-US" altLang="ja-JP" sz="1000"/>
          </a:p>
          <a:p>
            <a:r>
              <a:rPr kumimoji="1" lang="ja-JP" altLang="en-US" sz="1000"/>
              <a:t>　</a:t>
            </a:r>
            <a:r>
              <a:rPr kumimoji="1" lang="en-US" altLang="ja-JP" sz="1000" b="1"/>
              <a:t>※</a:t>
            </a:r>
            <a:r>
              <a:rPr kumimoji="1" lang="ja-JP" altLang="en-US" sz="1000" b="1"/>
              <a:t> ★印の項目は、下部にその項目の値を表示。</a:t>
            </a:r>
            <a:endParaRPr kumimoji="1" lang="en-US" altLang="ja-JP" sz="1000" b="1"/>
          </a:p>
          <a:p>
            <a:endParaRPr kumimoji="1" lang="en-US" altLang="ja-JP" sz="1000"/>
          </a:p>
          <a:p>
            <a:r>
              <a:rPr kumimoji="1" lang="ja-JP" altLang="en-US" sz="1000"/>
              <a:t>○ 昇順と降順</a:t>
            </a:r>
            <a:endParaRPr kumimoji="1" lang="en-US" altLang="ja-JP" sz="1000"/>
          </a:p>
          <a:p>
            <a:r>
              <a:rPr kumimoji="1" lang="ja-JP" altLang="en-US" sz="1000"/>
              <a:t>　タップすると切り替わる。</a:t>
            </a:r>
            <a:endParaRPr kumimoji="1" lang="en-US" altLang="ja-JP" sz="1000"/>
          </a:p>
          <a:p>
            <a:r>
              <a:rPr kumimoji="1" lang="ja-JP" altLang="en-US" sz="1000"/>
              <a:t>○ 上下にスワイプ、もしくは右サイドバーを操作することで</a:t>
            </a:r>
            <a:endParaRPr kumimoji="1" lang="en-US" altLang="ja-JP" sz="1000"/>
          </a:p>
          <a:p>
            <a:r>
              <a:rPr kumimoji="1" lang="ja-JP" altLang="en-US" sz="1000"/>
              <a:t>　 上下させることができる。</a:t>
            </a:r>
            <a:endParaRPr kumimoji="1" lang="en-US" altLang="ja-JP" sz="1000"/>
          </a:p>
          <a:p>
            <a:r>
              <a:rPr kumimoji="1" lang="ja-JP" altLang="en-US" sz="1000"/>
              <a:t>○ 長押しでカードの詳細画面へ遷移することができる。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p:txBody>
      </p:sp>
      <p:sp>
        <p:nvSpPr>
          <p:cNvPr id="111" name="正方形/長方形 110">
            <a:extLst>
              <a:ext uri="{FF2B5EF4-FFF2-40B4-BE49-F238E27FC236}">
                <a16:creationId xmlns:a16="http://schemas.microsoft.com/office/drawing/2014/main" id="{FEF6D278-ADCF-B44D-8843-F4D56CD23F5D}"/>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61" name="四角形: 角を丸くする 327">
            <a:extLst>
              <a:ext uri="{FF2B5EF4-FFF2-40B4-BE49-F238E27FC236}">
                <a16:creationId xmlns:a16="http://schemas.microsoft.com/office/drawing/2014/main" id="{AF2550B8-7D6B-124C-B3FF-990FA500E397}"/>
              </a:ext>
            </a:extLst>
          </p:cNvPr>
          <p:cNvSpPr/>
          <p:nvPr/>
        </p:nvSpPr>
        <p:spPr>
          <a:xfrm>
            <a:off x="8334726" y="4161421"/>
            <a:ext cx="93445" cy="2033108"/>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2" name="四角形: 角を丸くする 328">
            <a:extLst>
              <a:ext uri="{FF2B5EF4-FFF2-40B4-BE49-F238E27FC236}">
                <a16:creationId xmlns:a16="http://schemas.microsoft.com/office/drawing/2014/main" id="{804557B3-5481-2F4D-BB8C-A718AC56B9A3}"/>
              </a:ext>
            </a:extLst>
          </p:cNvPr>
          <p:cNvSpPr/>
          <p:nvPr/>
        </p:nvSpPr>
        <p:spPr>
          <a:xfrm>
            <a:off x="8335462" y="4161421"/>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6" name="四角形: 角を丸くする 322">
            <a:extLst>
              <a:ext uri="{FF2B5EF4-FFF2-40B4-BE49-F238E27FC236}">
                <a16:creationId xmlns:a16="http://schemas.microsoft.com/office/drawing/2014/main" id="{0B80263C-2078-5C47-8891-37E36B6893AD}"/>
              </a:ext>
            </a:extLst>
          </p:cNvPr>
          <p:cNvSpPr/>
          <p:nvPr/>
        </p:nvSpPr>
        <p:spPr>
          <a:xfrm>
            <a:off x="5203589" y="4161435"/>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7" name="四角形: 角を丸くする 323">
            <a:extLst>
              <a:ext uri="{FF2B5EF4-FFF2-40B4-BE49-F238E27FC236}">
                <a16:creationId xmlns:a16="http://schemas.microsoft.com/office/drawing/2014/main" id="{E00747F5-692A-BC41-BF3B-45BEAC96C044}"/>
              </a:ext>
            </a:extLst>
          </p:cNvPr>
          <p:cNvSpPr/>
          <p:nvPr/>
        </p:nvSpPr>
        <p:spPr>
          <a:xfrm>
            <a:off x="5804130" y="4161431"/>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8" name="四角形: 角を丸くする 324">
            <a:extLst>
              <a:ext uri="{FF2B5EF4-FFF2-40B4-BE49-F238E27FC236}">
                <a16:creationId xmlns:a16="http://schemas.microsoft.com/office/drawing/2014/main" id="{FBF37ABB-879D-B340-9E18-1CEBC932CCB5}"/>
              </a:ext>
            </a:extLst>
          </p:cNvPr>
          <p:cNvSpPr/>
          <p:nvPr/>
        </p:nvSpPr>
        <p:spPr>
          <a:xfrm>
            <a:off x="6404673" y="4161429"/>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9" name="四角形: 角を丸くする 325">
            <a:extLst>
              <a:ext uri="{FF2B5EF4-FFF2-40B4-BE49-F238E27FC236}">
                <a16:creationId xmlns:a16="http://schemas.microsoft.com/office/drawing/2014/main" id="{1B16CED1-8B49-7C43-A530-0D3EB44FDCF7}"/>
              </a:ext>
            </a:extLst>
          </p:cNvPr>
          <p:cNvSpPr/>
          <p:nvPr/>
        </p:nvSpPr>
        <p:spPr>
          <a:xfrm>
            <a:off x="7005216" y="4161422"/>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0" name="四角形: 角を丸くする 326">
            <a:extLst>
              <a:ext uri="{FF2B5EF4-FFF2-40B4-BE49-F238E27FC236}">
                <a16:creationId xmlns:a16="http://schemas.microsoft.com/office/drawing/2014/main" id="{8AEC5743-D5F8-0244-849E-9BF98C16C967}"/>
              </a:ext>
            </a:extLst>
          </p:cNvPr>
          <p:cNvSpPr/>
          <p:nvPr/>
        </p:nvSpPr>
        <p:spPr>
          <a:xfrm>
            <a:off x="7605758" y="4161421"/>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6" name="四角形: 角を丸くする 313">
            <a:extLst>
              <a:ext uri="{FF2B5EF4-FFF2-40B4-BE49-F238E27FC236}">
                <a16:creationId xmlns:a16="http://schemas.microsoft.com/office/drawing/2014/main" id="{80E43313-C87C-1E4E-92D0-88292EFBD15E}"/>
              </a:ext>
            </a:extLst>
          </p:cNvPr>
          <p:cNvSpPr/>
          <p:nvPr/>
        </p:nvSpPr>
        <p:spPr>
          <a:xfrm>
            <a:off x="5137793" y="3382758"/>
            <a:ext cx="1313687"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ソート・フィルタ</a:t>
            </a:r>
            <a:endParaRPr kumimoji="1" lang="en-US" altLang="ja-JP" sz="800"/>
          </a:p>
        </p:txBody>
      </p:sp>
      <p:sp>
        <p:nvSpPr>
          <p:cNvPr id="117" name="四角形: 角を丸くする 315">
            <a:extLst>
              <a:ext uri="{FF2B5EF4-FFF2-40B4-BE49-F238E27FC236}">
                <a16:creationId xmlns:a16="http://schemas.microsoft.com/office/drawing/2014/main" id="{EFF9A028-98F7-D542-AE89-A583CB9B3E58}"/>
              </a:ext>
            </a:extLst>
          </p:cNvPr>
          <p:cNvSpPr/>
          <p:nvPr/>
        </p:nvSpPr>
        <p:spPr>
          <a:xfrm>
            <a:off x="6336380" y="5989134"/>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118" name="正方形/長方形 117">
            <a:extLst>
              <a:ext uri="{FF2B5EF4-FFF2-40B4-BE49-F238E27FC236}">
                <a16:creationId xmlns:a16="http://schemas.microsoft.com/office/drawing/2014/main" id="{052A7BF5-E015-094E-92B0-A40262D96762}"/>
              </a:ext>
            </a:extLst>
          </p:cNvPr>
          <p:cNvSpPr/>
          <p:nvPr/>
        </p:nvSpPr>
        <p:spPr>
          <a:xfrm>
            <a:off x="7343019" y="6038154"/>
            <a:ext cx="938363" cy="3755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141" name="正方形/長方形 140">
            <a:extLst>
              <a:ext uri="{FF2B5EF4-FFF2-40B4-BE49-F238E27FC236}">
                <a16:creationId xmlns:a16="http://schemas.microsoft.com/office/drawing/2014/main" id="{EB2A1597-E43C-7D41-8755-022A09879749}"/>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2" name="正方形/長方形 141">
            <a:extLst>
              <a:ext uri="{FF2B5EF4-FFF2-40B4-BE49-F238E27FC236}">
                <a16:creationId xmlns:a16="http://schemas.microsoft.com/office/drawing/2014/main" id="{B0A67430-C829-324E-A5DC-D39F008FFDE8}"/>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3" name="正方形/長方形 142">
            <a:extLst>
              <a:ext uri="{FF2B5EF4-FFF2-40B4-BE49-F238E27FC236}">
                <a16:creationId xmlns:a16="http://schemas.microsoft.com/office/drawing/2014/main" id="{0C2E4E5C-E4D6-6A43-AD20-10947FDBF559}"/>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4" name="正方形/長方形 143">
            <a:extLst>
              <a:ext uri="{FF2B5EF4-FFF2-40B4-BE49-F238E27FC236}">
                <a16:creationId xmlns:a16="http://schemas.microsoft.com/office/drawing/2014/main" id="{17D842C4-8840-B245-80D5-04620A3BC0F1}"/>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5" name="楕円 488">
            <a:extLst>
              <a:ext uri="{FF2B5EF4-FFF2-40B4-BE49-F238E27FC236}">
                <a16:creationId xmlns:a16="http://schemas.microsoft.com/office/drawing/2014/main" id="{0A61AFBE-802E-D943-8B63-BD3D6A5E7D44}"/>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46" name="グループ化 145">
            <a:extLst>
              <a:ext uri="{FF2B5EF4-FFF2-40B4-BE49-F238E27FC236}">
                <a16:creationId xmlns:a16="http://schemas.microsoft.com/office/drawing/2014/main" id="{9112968A-5660-5E47-8F02-688E009ABC2F}"/>
              </a:ext>
            </a:extLst>
          </p:cNvPr>
          <p:cNvGrpSpPr/>
          <p:nvPr/>
        </p:nvGrpSpPr>
        <p:grpSpPr>
          <a:xfrm>
            <a:off x="5178938" y="1021879"/>
            <a:ext cx="675610" cy="90419"/>
            <a:chOff x="30317" y="482248"/>
            <a:chExt cx="581527" cy="70447"/>
          </a:xfrm>
        </p:grpSpPr>
        <p:sp>
          <p:nvSpPr>
            <p:cNvPr id="149" name="四角形: 角を丸くする 492">
              <a:extLst>
                <a:ext uri="{FF2B5EF4-FFF2-40B4-BE49-F238E27FC236}">
                  <a16:creationId xmlns:a16="http://schemas.microsoft.com/office/drawing/2014/main" id="{03CDA73C-CC9C-1F4D-B85E-8073D4F32CB3}"/>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0" name="四角形: 角を丸くする 493">
              <a:extLst>
                <a:ext uri="{FF2B5EF4-FFF2-40B4-BE49-F238E27FC236}">
                  <a16:creationId xmlns:a16="http://schemas.microsoft.com/office/drawing/2014/main" id="{0135790A-B3DE-A442-9516-3C5E009B4282}"/>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47" name="正方形/長方形 146">
            <a:extLst>
              <a:ext uri="{FF2B5EF4-FFF2-40B4-BE49-F238E27FC236}">
                <a16:creationId xmlns:a16="http://schemas.microsoft.com/office/drawing/2014/main" id="{C0D9E5CF-FF9D-3849-9014-D95A97A7DBB4}"/>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48" name="正方形/長方形 147">
            <a:extLst>
              <a:ext uri="{FF2B5EF4-FFF2-40B4-BE49-F238E27FC236}">
                <a16:creationId xmlns:a16="http://schemas.microsoft.com/office/drawing/2014/main" id="{FF48CD99-6A81-704F-98CA-20E1F038A0DA}"/>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20" name="四角形: 角を丸くする 494">
            <a:extLst>
              <a:ext uri="{FF2B5EF4-FFF2-40B4-BE49-F238E27FC236}">
                <a16:creationId xmlns:a16="http://schemas.microsoft.com/office/drawing/2014/main" id="{BDB0F4C7-70ED-664F-B0F8-D230E3789B09}"/>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21" name="正方形/長方形 120">
            <a:extLst>
              <a:ext uri="{FF2B5EF4-FFF2-40B4-BE49-F238E27FC236}">
                <a16:creationId xmlns:a16="http://schemas.microsoft.com/office/drawing/2014/main" id="{2D6D1CD3-19FF-164C-B5CD-04D41D10FED8}"/>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4" name="テキスト ボックス 496">
            <a:extLst>
              <a:ext uri="{FF2B5EF4-FFF2-40B4-BE49-F238E27FC236}">
                <a16:creationId xmlns:a16="http://schemas.microsoft.com/office/drawing/2014/main" id="{27FC0C70-2B6C-EC47-B6B6-932E23FCBAD0}"/>
              </a:ext>
            </a:extLst>
          </p:cNvPr>
          <p:cNvSpPr txBox="1"/>
          <p:nvPr/>
        </p:nvSpPr>
        <p:spPr>
          <a:xfrm>
            <a:off x="6415339" y="1478300"/>
            <a:ext cx="2122150"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1050">
                <a:solidFill>
                  <a:schemeClr val="accent2"/>
                </a:solidFill>
                <a:latin typeface="HGP創英角ｺﾞｼｯｸUB" panose="020B0900000000000000" pitchFamily="50" charset="-128"/>
                <a:ea typeface="HGP創英角ｺﾞｼｯｸUB" panose="020B0900000000000000" pitchFamily="50" charset="-128"/>
              </a:rPr>
              <a:t>●●●●</a:t>
            </a:r>
            <a:endParaRPr kumimoji="1" lang="en-US" altLang="ja-JP" sz="1050">
              <a:solidFill>
                <a:schemeClr val="accent2"/>
              </a:solidFill>
              <a:latin typeface="HGP創英角ｺﾞｼｯｸUB" panose="020B0900000000000000" pitchFamily="50" charset="-128"/>
              <a:ea typeface="HGP創英角ｺﾞｼｯｸUB" panose="020B0900000000000000" pitchFamily="50" charset="-128"/>
            </a:endParaRPr>
          </a:p>
          <a:p>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お名前</a:t>
            </a:r>
            <a:r>
              <a:rPr kumimoji="1" lang="en-US" altLang="ja-JP" sz="1050">
                <a:solidFill>
                  <a:schemeClr val="bg1"/>
                </a:solidFill>
                <a:latin typeface="HGP創英角ｺﾞｼｯｸUB" panose="020B0900000000000000" pitchFamily="50" charset="-128"/>
                <a:ea typeface="HGP創英角ｺﾞｼｯｸUB" panose="020B0900000000000000" pitchFamily="50" charset="-128"/>
              </a:rPr>
              <a:t>.com</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6" name="正方形/長方形 5">
            <a:extLst>
              <a:ext uri="{FF2B5EF4-FFF2-40B4-BE49-F238E27FC236}">
                <a16:creationId xmlns:a16="http://schemas.microsoft.com/office/drawing/2014/main" id="{A5CCE7A1-FDEA-6B45-A4ED-69843586AAB8}"/>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a:extLst>
              <a:ext uri="{FF2B5EF4-FFF2-40B4-BE49-F238E27FC236}">
                <a16:creationId xmlns:a16="http://schemas.microsoft.com/office/drawing/2014/main" id="{AA15A33D-6A06-FC48-B509-3CEA918B564E}"/>
              </a:ext>
            </a:extLst>
          </p:cNvPr>
          <p:cNvSpPr/>
          <p:nvPr/>
        </p:nvSpPr>
        <p:spPr>
          <a:xfrm>
            <a:off x="5276197" y="3855457"/>
            <a:ext cx="1389732"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70" name="角丸四角形 169">
            <a:extLst>
              <a:ext uri="{FF2B5EF4-FFF2-40B4-BE49-F238E27FC236}">
                <a16:creationId xmlns:a16="http://schemas.microsoft.com/office/drawing/2014/main" id="{02219827-1FF8-3449-A830-0E575BF285DC}"/>
              </a:ext>
            </a:extLst>
          </p:cNvPr>
          <p:cNvSpPr/>
          <p:nvPr/>
        </p:nvSpPr>
        <p:spPr>
          <a:xfrm>
            <a:off x="6682641" y="3854584"/>
            <a:ext cx="1389732" cy="276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ea typeface="メイリオ"/>
              </a:rPr>
              <a:t>進化用</a:t>
            </a:r>
            <a:r>
              <a:rPr kumimoji="1" lang="en-US" altLang="ja-JP" sz="1200">
                <a:ea typeface="メイリオ"/>
              </a:rPr>
              <a:t>TR</a:t>
            </a:r>
            <a:r>
              <a:rPr kumimoji="1" lang="ja-JP" altLang="en-US" sz="1200">
                <a:ea typeface="メイリオ"/>
              </a:rPr>
              <a:t>カード</a:t>
            </a:r>
          </a:p>
        </p:txBody>
      </p:sp>
      <p:sp>
        <p:nvSpPr>
          <p:cNvPr id="171" name="四角形: 角を丸くする 313">
            <a:extLst>
              <a:ext uri="{FF2B5EF4-FFF2-40B4-BE49-F238E27FC236}">
                <a16:creationId xmlns:a16="http://schemas.microsoft.com/office/drawing/2014/main" id="{25D864CB-6A44-E146-ACA2-C27EF5F7E1BB}"/>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8" name="円/楕円 7">
            <a:extLst>
              <a:ext uri="{FF2B5EF4-FFF2-40B4-BE49-F238E27FC236}">
                <a16:creationId xmlns:a16="http://schemas.microsoft.com/office/drawing/2014/main" id="{0660FE8F-1964-324F-84A9-D7BFD6C4FC4D}"/>
              </a:ext>
            </a:extLst>
          </p:cNvPr>
          <p:cNvSpPr/>
          <p:nvPr/>
        </p:nvSpPr>
        <p:spPr>
          <a:xfrm>
            <a:off x="5228080" y="4160610"/>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
        <p:nvSpPr>
          <p:cNvPr id="172" name="円/楕円 171">
            <a:extLst>
              <a:ext uri="{FF2B5EF4-FFF2-40B4-BE49-F238E27FC236}">
                <a16:creationId xmlns:a16="http://schemas.microsoft.com/office/drawing/2014/main" id="{155F68C6-31CB-ED45-9B7D-8C3AAD94F941}"/>
              </a:ext>
            </a:extLst>
          </p:cNvPr>
          <p:cNvSpPr/>
          <p:nvPr/>
        </p:nvSpPr>
        <p:spPr>
          <a:xfrm>
            <a:off x="5794636" y="4160610"/>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173" name="円/楕円 172">
            <a:extLst>
              <a:ext uri="{FF2B5EF4-FFF2-40B4-BE49-F238E27FC236}">
                <a16:creationId xmlns:a16="http://schemas.microsoft.com/office/drawing/2014/main" id="{9CE7A15E-01C6-B141-AE30-1588042398CF}"/>
              </a:ext>
            </a:extLst>
          </p:cNvPr>
          <p:cNvSpPr/>
          <p:nvPr/>
        </p:nvSpPr>
        <p:spPr>
          <a:xfrm>
            <a:off x="6414166" y="4144798"/>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pic>
        <p:nvPicPr>
          <p:cNvPr id="175" name="図 174">
            <a:extLst>
              <a:ext uri="{FF2B5EF4-FFF2-40B4-BE49-F238E27FC236}">
                <a16:creationId xmlns:a16="http://schemas.microsoft.com/office/drawing/2014/main" id="{62A2FDE7-986F-4743-88A2-CE97046A91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76" name="楕円 421">
            <a:extLst>
              <a:ext uri="{FF2B5EF4-FFF2-40B4-BE49-F238E27FC236}">
                <a16:creationId xmlns:a16="http://schemas.microsoft.com/office/drawing/2014/main" id="{E2B73564-CE56-CC4F-8EC6-DC910F744DA5}"/>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77" name="楕円 421">
            <a:extLst>
              <a:ext uri="{FF2B5EF4-FFF2-40B4-BE49-F238E27FC236}">
                <a16:creationId xmlns:a16="http://schemas.microsoft.com/office/drawing/2014/main" id="{1D75207A-014C-8042-9421-9ACBADE68618}"/>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87" name="テキスト ボックス 186">
            <a:extLst>
              <a:ext uri="{FF2B5EF4-FFF2-40B4-BE49-F238E27FC236}">
                <a16:creationId xmlns:a16="http://schemas.microsoft.com/office/drawing/2014/main" id="{F9855AB6-17D1-0645-8C6E-A63D718EE6BC}"/>
              </a:ext>
            </a:extLst>
          </p:cNvPr>
          <p:cNvSpPr txBox="1"/>
          <p:nvPr/>
        </p:nvSpPr>
        <p:spPr>
          <a:xfrm>
            <a:off x="5281216" y="481336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88" name="テキスト ボックス 187">
            <a:extLst>
              <a:ext uri="{FF2B5EF4-FFF2-40B4-BE49-F238E27FC236}">
                <a16:creationId xmlns:a16="http://schemas.microsoft.com/office/drawing/2014/main" id="{233BCE07-6152-7D4C-A73E-DF9D9C174730}"/>
              </a:ext>
            </a:extLst>
          </p:cNvPr>
          <p:cNvSpPr txBox="1"/>
          <p:nvPr/>
        </p:nvSpPr>
        <p:spPr>
          <a:xfrm>
            <a:off x="5892935" y="480081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89" name="テキスト ボックス 188">
            <a:extLst>
              <a:ext uri="{FF2B5EF4-FFF2-40B4-BE49-F238E27FC236}">
                <a16:creationId xmlns:a16="http://schemas.microsoft.com/office/drawing/2014/main" id="{C253264E-1B81-FF44-9825-1ACFB99CB924}"/>
              </a:ext>
            </a:extLst>
          </p:cNvPr>
          <p:cNvSpPr txBox="1"/>
          <p:nvPr/>
        </p:nvSpPr>
        <p:spPr>
          <a:xfrm>
            <a:off x="6473619" y="4803696"/>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0" name="テキスト ボックス 189">
            <a:extLst>
              <a:ext uri="{FF2B5EF4-FFF2-40B4-BE49-F238E27FC236}">
                <a16:creationId xmlns:a16="http://schemas.microsoft.com/office/drawing/2014/main" id="{BCA036DF-C419-E84B-A573-28FBC551BA3E}"/>
              </a:ext>
            </a:extLst>
          </p:cNvPr>
          <p:cNvSpPr txBox="1"/>
          <p:nvPr/>
        </p:nvSpPr>
        <p:spPr>
          <a:xfrm>
            <a:off x="7092552" y="4815135"/>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1" name="テキスト ボックス 190">
            <a:extLst>
              <a:ext uri="{FF2B5EF4-FFF2-40B4-BE49-F238E27FC236}">
                <a16:creationId xmlns:a16="http://schemas.microsoft.com/office/drawing/2014/main" id="{32452922-F5C8-004C-BBBC-66C126D88786}"/>
              </a:ext>
            </a:extLst>
          </p:cNvPr>
          <p:cNvSpPr txBox="1"/>
          <p:nvPr/>
        </p:nvSpPr>
        <p:spPr>
          <a:xfrm>
            <a:off x="7693094" y="480702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89" name="テキスト ボックス 498">
            <a:extLst>
              <a:ext uri="{FF2B5EF4-FFF2-40B4-BE49-F238E27FC236}">
                <a16:creationId xmlns:a16="http://schemas.microsoft.com/office/drawing/2014/main" id="{803774A1-62CC-834F-863F-0CDF7A686BD7}"/>
              </a:ext>
            </a:extLst>
          </p:cNvPr>
          <p:cNvSpPr txBox="1"/>
          <p:nvPr/>
        </p:nvSpPr>
        <p:spPr>
          <a:xfrm>
            <a:off x="6541764" y="2323908"/>
            <a:ext cx="851000" cy="2220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90" name="テキスト ボックス 499">
            <a:extLst>
              <a:ext uri="{FF2B5EF4-FFF2-40B4-BE49-F238E27FC236}">
                <a16:creationId xmlns:a16="http://schemas.microsoft.com/office/drawing/2014/main" id="{35B9279C-4828-B149-80B5-9D20E7B04E6A}"/>
              </a:ext>
            </a:extLst>
          </p:cNvPr>
          <p:cNvSpPr txBox="1"/>
          <p:nvPr/>
        </p:nvSpPr>
        <p:spPr>
          <a:xfrm>
            <a:off x="7462696" y="2317530"/>
            <a:ext cx="653004" cy="23749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1" name="テキスト ボックス 500">
            <a:extLst>
              <a:ext uri="{FF2B5EF4-FFF2-40B4-BE49-F238E27FC236}">
                <a16:creationId xmlns:a16="http://schemas.microsoft.com/office/drawing/2014/main" id="{744DF306-8AE7-484E-BDA8-70CEE26294EC}"/>
              </a:ext>
            </a:extLst>
          </p:cNvPr>
          <p:cNvSpPr txBox="1"/>
          <p:nvPr/>
        </p:nvSpPr>
        <p:spPr>
          <a:xfrm>
            <a:off x="7449095" y="2149318"/>
            <a:ext cx="567590" cy="20487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92" name="図 91">
            <a:extLst>
              <a:ext uri="{FF2B5EF4-FFF2-40B4-BE49-F238E27FC236}">
                <a16:creationId xmlns:a16="http://schemas.microsoft.com/office/drawing/2014/main" id="{00E19505-987A-A543-9291-9CE2C84EECE0}"/>
              </a:ext>
            </a:extLst>
          </p:cNvPr>
          <p:cNvPicPr>
            <a:picLocks noChangeAspect="1"/>
          </p:cNvPicPr>
          <p:nvPr/>
        </p:nvPicPr>
        <p:blipFill>
          <a:blip r:embed="rId3"/>
          <a:stretch>
            <a:fillRect/>
          </a:stretch>
        </p:blipFill>
        <p:spPr>
          <a:xfrm>
            <a:off x="7440981" y="2164267"/>
            <a:ext cx="178861" cy="191713"/>
          </a:xfrm>
          <a:prstGeom prst="rect">
            <a:avLst/>
          </a:prstGeom>
        </p:spPr>
      </p:pic>
      <p:pic>
        <p:nvPicPr>
          <p:cNvPr id="93" name="図 92">
            <a:extLst>
              <a:ext uri="{FF2B5EF4-FFF2-40B4-BE49-F238E27FC236}">
                <a16:creationId xmlns:a16="http://schemas.microsoft.com/office/drawing/2014/main" id="{B985A513-FEFE-104A-921B-9C3A2EF3B0E5}"/>
              </a:ext>
            </a:extLst>
          </p:cNvPr>
          <p:cNvPicPr>
            <a:picLocks noChangeAspect="1"/>
          </p:cNvPicPr>
          <p:nvPr/>
        </p:nvPicPr>
        <p:blipFill>
          <a:blip r:embed="rId4"/>
          <a:stretch>
            <a:fillRect/>
          </a:stretch>
        </p:blipFill>
        <p:spPr>
          <a:xfrm>
            <a:off x="7440393" y="2350330"/>
            <a:ext cx="183689" cy="184759"/>
          </a:xfrm>
          <a:prstGeom prst="rect">
            <a:avLst/>
          </a:prstGeom>
        </p:spPr>
      </p:pic>
      <p:pic>
        <p:nvPicPr>
          <p:cNvPr id="94" name="図 93">
            <a:extLst>
              <a:ext uri="{FF2B5EF4-FFF2-40B4-BE49-F238E27FC236}">
                <a16:creationId xmlns:a16="http://schemas.microsoft.com/office/drawing/2014/main" id="{67AC9509-DCAB-3246-A7DC-BC4CFC4D23DB}"/>
              </a:ext>
            </a:extLst>
          </p:cNvPr>
          <p:cNvPicPr>
            <a:picLocks noChangeAspect="1"/>
          </p:cNvPicPr>
          <p:nvPr/>
        </p:nvPicPr>
        <p:blipFill>
          <a:blip r:embed="rId5"/>
          <a:stretch>
            <a:fillRect/>
          </a:stretch>
        </p:blipFill>
        <p:spPr>
          <a:xfrm>
            <a:off x="6525010" y="2346489"/>
            <a:ext cx="184709" cy="191998"/>
          </a:xfrm>
          <a:prstGeom prst="rect">
            <a:avLst/>
          </a:prstGeom>
        </p:spPr>
      </p:pic>
      <p:sp>
        <p:nvSpPr>
          <p:cNvPr id="95" name="テキスト ボックス 511">
            <a:extLst>
              <a:ext uri="{FF2B5EF4-FFF2-40B4-BE49-F238E27FC236}">
                <a16:creationId xmlns:a16="http://schemas.microsoft.com/office/drawing/2014/main" id="{55FE54EA-4764-4C46-8126-FBB24EA83389}"/>
              </a:ext>
            </a:extLst>
          </p:cNvPr>
          <p:cNvSpPr txBox="1"/>
          <p:nvPr/>
        </p:nvSpPr>
        <p:spPr>
          <a:xfrm>
            <a:off x="6637801" y="2147413"/>
            <a:ext cx="716595"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96" name="図 95">
            <a:extLst>
              <a:ext uri="{FF2B5EF4-FFF2-40B4-BE49-F238E27FC236}">
                <a16:creationId xmlns:a16="http://schemas.microsoft.com/office/drawing/2014/main" id="{9F6A2678-D328-624B-AFF0-B3B226AF48CC}"/>
              </a:ext>
            </a:extLst>
          </p:cNvPr>
          <p:cNvPicPr preferRelativeResize="0">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29502" y="2180400"/>
            <a:ext cx="182357" cy="164595"/>
          </a:xfrm>
          <a:prstGeom prst="rect">
            <a:avLst/>
          </a:prstGeom>
        </p:spPr>
      </p:pic>
      <p:sp>
        <p:nvSpPr>
          <p:cNvPr id="97" name="楕円 515">
            <a:extLst>
              <a:ext uri="{FF2B5EF4-FFF2-40B4-BE49-F238E27FC236}">
                <a16:creationId xmlns:a16="http://schemas.microsoft.com/office/drawing/2014/main" id="{62019F98-2EEF-8D49-B66E-471473D1118B}"/>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98" name="楕円 516">
            <a:extLst>
              <a:ext uri="{FF2B5EF4-FFF2-40B4-BE49-F238E27FC236}">
                <a16:creationId xmlns:a16="http://schemas.microsoft.com/office/drawing/2014/main" id="{706B0951-D1C2-DD49-9FA5-D0F785D855A8}"/>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99" name="テキスト ボックス 517">
            <a:extLst>
              <a:ext uri="{FF2B5EF4-FFF2-40B4-BE49-F238E27FC236}">
                <a16:creationId xmlns:a16="http://schemas.microsoft.com/office/drawing/2014/main" id="{0FB5E625-BA27-9447-B128-BD6D66E20664}"/>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0" name="楕円 516">
            <a:extLst>
              <a:ext uri="{FF2B5EF4-FFF2-40B4-BE49-F238E27FC236}">
                <a16:creationId xmlns:a16="http://schemas.microsoft.com/office/drawing/2014/main" id="{4DBB81EF-E410-7040-92CB-D2263A8F251F}"/>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01" name="テキスト ボックス 517">
            <a:extLst>
              <a:ext uri="{FF2B5EF4-FFF2-40B4-BE49-F238E27FC236}">
                <a16:creationId xmlns:a16="http://schemas.microsoft.com/office/drawing/2014/main" id="{2778D7E2-9386-1644-8D59-7C6D4B94A631}"/>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2" name="テキスト ボックス 517">
            <a:extLst>
              <a:ext uri="{FF2B5EF4-FFF2-40B4-BE49-F238E27FC236}">
                <a16:creationId xmlns:a16="http://schemas.microsoft.com/office/drawing/2014/main" id="{2E841C78-6838-B748-81C7-7AFA208779CD}"/>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3" name="円/楕円 102">
            <a:extLst>
              <a:ext uri="{FF2B5EF4-FFF2-40B4-BE49-F238E27FC236}">
                <a16:creationId xmlns:a16="http://schemas.microsoft.com/office/drawing/2014/main" id="{7DA0F023-7D6C-7749-9E69-6866A1F51CB7}"/>
              </a:ext>
            </a:extLst>
          </p:cNvPr>
          <p:cNvSpPr/>
          <p:nvPr/>
        </p:nvSpPr>
        <p:spPr>
          <a:xfrm>
            <a:off x="7002128" y="4146576"/>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４</a:t>
            </a:r>
          </a:p>
        </p:txBody>
      </p:sp>
      <p:sp>
        <p:nvSpPr>
          <p:cNvPr id="105" name="テキスト ボックス 104">
            <a:extLst>
              <a:ext uri="{FF2B5EF4-FFF2-40B4-BE49-F238E27FC236}">
                <a16:creationId xmlns:a16="http://schemas.microsoft.com/office/drawing/2014/main" id="{8C3F023F-6221-B846-87EE-0DE5EBADAE3C}"/>
              </a:ext>
            </a:extLst>
          </p:cNvPr>
          <p:cNvSpPr txBox="1"/>
          <p:nvPr/>
        </p:nvSpPr>
        <p:spPr>
          <a:xfrm>
            <a:off x="415419" y="5423947"/>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106" name="テキスト ボックス 105">
            <a:extLst>
              <a:ext uri="{FF2B5EF4-FFF2-40B4-BE49-F238E27FC236}">
                <a16:creationId xmlns:a16="http://schemas.microsoft.com/office/drawing/2014/main" id="{69FBACDD-D609-2B4B-A41B-D4B08DF39F69}"/>
              </a:ext>
            </a:extLst>
          </p:cNvPr>
          <p:cNvSpPr txBox="1"/>
          <p:nvPr/>
        </p:nvSpPr>
        <p:spPr>
          <a:xfrm>
            <a:off x="591845" y="5731724"/>
            <a:ext cx="4031873" cy="861774"/>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・編成されているカードや、お気に入りに登録されているカードは</a:t>
            </a:r>
            <a:endParaRPr kumimoji="1" lang="en-US" altLang="ja-JP" sz="1000"/>
          </a:p>
          <a:p>
            <a:r>
              <a:rPr kumimoji="1" lang="ja-JP" altLang="en-US" sz="1000"/>
              <a:t>　グレーアウトされ、選択することはできない。</a:t>
            </a:r>
            <a:endParaRPr kumimoji="1" lang="en-US" altLang="ja-JP" sz="1000"/>
          </a:p>
          <a:p>
            <a:r>
              <a:rPr kumimoji="1" lang="ja-JP" altLang="en-US" sz="1000"/>
              <a:t>　長押しで詳細が表示され、そこでお気に入り</a:t>
            </a:r>
            <a:r>
              <a:rPr kumimoji="1" lang="en-US" altLang="ja-JP" sz="1000"/>
              <a:t>ON/OFF</a:t>
            </a:r>
            <a:r>
              <a:rPr kumimoji="1" lang="ja-JP" altLang="en-US" sz="1000"/>
              <a:t>は可能。</a:t>
            </a:r>
            <a:endParaRPr kumimoji="1" lang="en-US" altLang="ja-JP" sz="1000"/>
          </a:p>
        </p:txBody>
      </p:sp>
      <p:sp>
        <p:nvSpPr>
          <p:cNvPr id="108" name="正方形/長方形 107">
            <a:extLst>
              <a:ext uri="{FF2B5EF4-FFF2-40B4-BE49-F238E27FC236}">
                <a16:creationId xmlns:a16="http://schemas.microsoft.com/office/drawing/2014/main" id="{CBAD6DEB-108C-9E42-9822-ACD276024B9F}"/>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09" name="正方形/長方形 108">
            <a:extLst>
              <a:ext uri="{FF2B5EF4-FFF2-40B4-BE49-F238E27FC236}">
                <a16:creationId xmlns:a16="http://schemas.microsoft.com/office/drawing/2014/main" id="{2C857467-27D4-F249-A1BC-AB1F86A9FD1D}"/>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23" name="正方形/長方形 122">
            <a:extLst>
              <a:ext uri="{FF2B5EF4-FFF2-40B4-BE49-F238E27FC236}">
                <a16:creationId xmlns:a16="http://schemas.microsoft.com/office/drawing/2014/main" id="{29E38D66-4713-C842-BBC9-88034354165C}"/>
              </a:ext>
            </a:extLst>
          </p:cNvPr>
          <p:cNvSpPr/>
          <p:nvPr/>
        </p:nvSpPr>
        <p:spPr>
          <a:xfrm>
            <a:off x="7681152" y="2065009"/>
            <a:ext cx="733773" cy="4879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25" name="テキスト ボックス 514">
            <a:extLst>
              <a:ext uri="{FF2B5EF4-FFF2-40B4-BE49-F238E27FC236}">
                <a16:creationId xmlns:a16="http://schemas.microsoft.com/office/drawing/2014/main" id="{53ECD4EB-EFF5-B04C-8E44-38B4342A2F15}"/>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26" name="テキスト ボックス 514">
            <a:extLst>
              <a:ext uri="{FF2B5EF4-FFF2-40B4-BE49-F238E27FC236}">
                <a16:creationId xmlns:a16="http://schemas.microsoft.com/office/drawing/2014/main" id="{3032C02C-C9E3-704C-8AFA-3DE1C6EA8313}"/>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７０ → １００</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70" name="テキスト ボックス 69">
            <a:extLst>
              <a:ext uri="{FF2B5EF4-FFF2-40B4-BE49-F238E27FC236}">
                <a16:creationId xmlns:a16="http://schemas.microsoft.com/office/drawing/2014/main" id="{06D7DA7D-A996-47D1-B9BD-A553C2063C27}"/>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進化</a:t>
            </a:r>
          </a:p>
        </p:txBody>
      </p:sp>
      <p:sp>
        <p:nvSpPr>
          <p:cNvPr id="71" name="スライド番号プレースホルダー 69">
            <a:extLst>
              <a:ext uri="{FF2B5EF4-FFF2-40B4-BE49-F238E27FC236}">
                <a16:creationId xmlns:a16="http://schemas.microsoft.com/office/drawing/2014/main" id="{35354732-5776-45AD-912F-DC99CF15453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15</a:t>
            </a:fld>
            <a:endParaRPr kumimoji="1" lang="ja-JP" altLang="en-US"/>
          </a:p>
        </p:txBody>
      </p:sp>
      <p:sp>
        <p:nvSpPr>
          <p:cNvPr id="2" name="正方形/長方形 1">
            <a:extLst>
              <a:ext uri="{FF2B5EF4-FFF2-40B4-BE49-F238E27FC236}">
                <a16:creationId xmlns:a16="http://schemas.microsoft.com/office/drawing/2014/main" id="{8A607688-720C-401E-84D3-D1F941B7FEB6}"/>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進化素材選択</a:t>
            </a:r>
            <a:endParaRPr lang="ja-JP"/>
          </a:p>
        </p:txBody>
      </p:sp>
    </p:spTree>
    <p:extLst>
      <p:ext uri="{BB962C8B-B14F-4D97-AF65-F5344CB8AC3E}">
        <p14:creationId xmlns:p14="http://schemas.microsoft.com/office/powerpoint/2010/main" val="4274836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70150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 TR</a:t>
            </a:r>
            <a:r>
              <a:rPr kumimoji="1" lang="ja-JP" altLang="en-US" sz="1400">
                <a:latin typeface="+mn-ea"/>
              </a:rPr>
              <a:t>カード</a:t>
            </a:r>
            <a:r>
              <a:rPr kumimoji="1" lang="en-US" altLang="ja-JP" sz="1400">
                <a:latin typeface="+mn-ea"/>
              </a:rPr>
              <a:t> &gt;&gt; </a:t>
            </a:r>
            <a:r>
              <a:rPr kumimoji="1" lang="ja-JP" altLang="en-US" sz="1400">
                <a:latin typeface="+mn-ea"/>
              </a:rPr>
              <a:t>進化カード選択</a:t>
            </a:r>
            <a:r>
              <a:rPr kumimoji="1" lang="en-US" altLang="ja-JP" sz="1400">
                <a:latin typeface="+mn-ea"/>
              </a:rPr>
              <a:t> &gt;&gt;</a:t>
            </a:r>
            <a:r>
              <a:rPr kumimoji="1" lang="en-US" altLang="ja-JP" sz="1400" b="1">
                <a:latin typeface="+mn-ea"/>
              </a:rPr>
              <a:t> </a:t>
            </a:r>
            <a:r>
              <a:rPr kumimoji="1" lang="ja-JP" altLang="en-US" sz="1400" b="1">
                <a:latin typeface="+mn-ea"/>
              </a:rPr>
              <a:t>素材選択</a:t>
            </a:r>
            <a:r>
              <a:rPr kumimoji="1" lang="ja-JP" altLang="en-US" sz="1400">
                <a:latin typeface="+mn-ea"/>
              </a:rPr>
              <a:t>①・</a:t>
            </a:r>
            <a:r>
              <a:rPr kumimoji="1" lang="ja-JP" altLang="en-US" sz="1400" b="1">
                <a:latin typeface="+mn-ea"/>
              </a:rPr>
              <a:t>②</a:t>
            </a:r>
            <a:r>
              <a:rPr kumimoji="1" lang="en-US" altLang="ja-JP" sz="1400" b="1">
                <a:latin typeface="+mn-ea"/>
              </a:rPr>
              <a:t> </a:t>
            </a:r>
            <a:r>
              <a:rPr kumimoji="1" lang="en-US" altLang="ja-JP" sz="1400">
                <a:latin typeface="+mn-ea"/>
              </a:rPr>
              <a:t>&gt;&gt; </a:t>
            </a:r>
            <a:r>
              <a:rPr kumimoji="1" lang="ja-JP" altLang="en-US" sz="1400">
                <a:latin typeface="+mn-ea"/>
              </a:rPr>
              <a:t>進化画面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045753" cy="307777"/>
          </a:xfrm>
          <a:prstGeom prst="rect">
            <a:avLst/>
          </a:prstGeom>
          <a:noFill/>
        </p:spPr>
        <p:txBody>
          <a:bodyPr wrap="none" rtlCol="0">
            <a:spAutoFit/>
          </a:bodyPr>
          <a:lstStyle/>
          <a:p>
            <a:r>
              <a:rPr kumimoji="1" lang="en-US" altLang="ja-JP" sz="1400" b="1"/>
              <a:t>1. tr130a.</a:t>
            </a:r>
            <a:r>
              <a:rPr kumimoji="1" lang="ja-JP" altLang="en-US" sz="1400" b="1"/>
              <a:t>進化素材確認</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84731" cy="400110"/>
          </a:xfrm>
          <a:prstGeom prst="rect">
            <a:avLst/>
          </a:prstGeom>
          <a:noFill/>
        </p:spPr>
        <p:txBody>
          <a:bodyPr wrap="none" rtlCol="0">
            <a:spAutoFit/>
          </a:bodyPr>
          <a:lstStyle/>
          <a:p>
            <a:endParaRPr kumimoji="1" lang="en-US" altLang="ja-JP" sz="1000"/>
          </a:p>
          <a:p>
            <a:endParaRPr kumimoji="1" lang="en-US" altLang="ja-JP" sz="1000"/>
          </a:p>
        </p:txBody>
      </p:sp>
      <p:sp>
        <p:nvSpPr>
          <p:cNvPr id="88" name="テキスト ボックス 87">
            <a:extLst>
              <a:ext uri="{FF2B5EF4-FFF2-40B4-BE49-F238E27FC236}">
                <a16:creationId xmlns:a16="http://schemas.microsoft.com/office/drawing/2014/main" id="{D0397C0B-5448-CD4C-813E-8CB58A874C5B}"/>
              </a:ext>
            </a:extLst>
          </p:cNvPr>
          <p:cNvSpPr txBox="1"/>
          <p:nvPr/>
        </p:nvSpPr>
        <p:spPr>
          <a:xfrm>
            <a:off x="591845" y="846576"/>
            <a:ext cx="4673074" cy="1938992"/>
          </a:xfrm>
          <a:prstGeom prst="rect">
            <a:avLst/>
          </a:prstGeom>
          <a:noFill/>
        </p:spPr>
        <p:txBody>
          <a:bodyPr wrap="none" rtlCol="0">
            <a:spAutoFit/>
          </a:bodyPr>
          <a:lstStyle/>
          <a:p>
            <a:r>
              <a:rPr kumimoji="1" lang="ja-JP" altLang="en-US" sz="1000"/>
              <a:t>以下の素材が含まれている場合は確認ウィンドウを表示する。</a:t>
            </a:r>
            <a:endParaRPr kumimoji="1" lang="en-US" altLang="ja-JP" sz="1000"/>
          </a:p>
          <a:p>
            <a:r>
              <a:rPr kumimoji="1" lang="ja-JP" altLang="en-US" sz="1000"/>
              <a:t>含まれているものを検出して基本文に文言を追加して表示する。</a:t>
            </a:r>
            <a:endParaRPr kumimoji="1" lang="en-US" altLang="ja-JP" sz="1000"/>
          </a:p>
          <a:p>
            <a:endParaRPr kumimoji="1" lang="en-US" altLang="ja-JP" sz="1000"/>
          </a:p>
          <a:p>
            <a:r>
              <a:rPr kumimoji="1" lang="ja-JP" altLang="en-US" sz="1000"/>
              <a:t>基本文</a:t>
            </a:r>
            <a:endParaRPr kumimoji="1" lang="en-US" altLang="ja-JP" sz="1000"/>
          </a:p>
          <a:p>
            <a:r>
              <a:rPr kumimoji="1" lang="ja-JP" altLang="en-US" sz="1000"/>
              <a:t>「が含まれていますが、このまま続けますか？」</a:t>
            </a:r>
            <a:endParaRPr kumimoji="1" lang="en-US" altLang="ja-JP" sz="1000"/>
          </a:p>
          <a:p>
            <a:endParaRPr kumimoji="1" lang="en-US" altLang="ja-JP" sz="1000"/>
          </a:p>
          <a:p>
            <a:r>
              <a:rPr kumimoji="1" lang="ja-JP" altLang="en-US" sz="1000"/>
              <a:t>条件</a:t>
            </a:r>
            <a:endParaRPr kumimoji="1" lang="en-US" altLang="ja-JP" sz="1000"/>
          </a:p>
          <a:p>
            <a:r>
              <a:rPr kumimoji="1" lang="ja-JP" altLang="en-US" sz="1000"/>
              <a:t>○ レベル・進化度のいずれかが強化されている同一のカード</a:t>
            </a:r>
            <a:endParaRPr kumimoji="1" lang="en-US" altLang="ja-JP" sz="1000"/>
          </a:p>
          <a:p>
            <a:endParaRPr kumimoji="1" lang="en-US" altLang="ja-JP" sz="1000"/>
          </a:p>
          <a:p>
            <a:r>
              <a:rPr kumimoji="1" lang="ja-JP" altLang="en-US" sz="1000"/>
              <a:t>上記条件から当てはまるものがある場合は下記文言を基本文の前に追加する。</a:t>
            </a:r>
            <a:endParaRPr kumimoji="1" lang="en-US" altLang="ja-JP" sz="1000"/>
          </a:p>
          <a:p>
            <a:r>
              <a:rPr kumimoji="1" lang="ja-JP" altLang="en-US" sz="1000"/>
              <a:t>・「強化されているカード」</a:t>
            </a:r>
            <a:endParaRPr kumimoji="1" lang="en-US" altLang="ja-JP" sz="1000"/>
          </a:p>
          <a:p>
            <a:endParaRPr kumimoji="1" lang="en-US" altLang="ja-JP" sz="1000"/>
          </a:p>
        </p:txBody>
      </p:sp>
      <p:grpSp>
        <p:nvGrpSpPr>
          <p:cNvPr id="89" name="グループ化 88">
            <a:extLst>
              <a:ext uri="{FF2B5EF4-FFF2-40B4-BE49-F238E27FC236}">
                <a16:creationId xmlns:a16="http://schemas.microsoft.com/office/drawing/2014/main" id="{1431C291-125D-974D-88C4-5AFACEE34CFC}"/>
              </a:ext>
            </a:extLst>
          </p:cNvPr>
          <p:cNvGrpSpPr/>
          <p:nvPr/>
        </p:nvGrpSpPr>
        <p:grpSpPr>
          <a:xfrm>
            <a:off x="5171786" y="408999"/>
            <a:ext cx="3696467" cy="6004707"/>
            <a:chOff x="-1740" y="0"/>
            <a:chExt cx="2773380" cy="4528280"/>
          </a:xfrm>
        </p:grpSpPr>
        <p:sp>
          <p:nvSpPr>
            <p:cNvPr id="90" name="正方形/長方形 89">
              <a:extLst>
                <a:ext uri="{FF2B5EF4-FFF2-40B4-BE49-F238E27FC236}">
                  <a16:creationId xmlns:a16="http://schemas.microsoft.com/office/drawing/2014/main" id="{1C87544E-A1F0-FF4C-A4DF-745BA9B231CF}"/>
                </a:ext>
              </a:extLst>
            </p:cNvPr>
            <p:cNvSpPr/>
            <p:nvPr/>
          </p:nvSpPr>
          <p:spPr>
            <a:xfrm>
              <a:off x="0" y="2"/>
              <a:ext cx="2534479" cy="4503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grpSp>
          <p:nvGrpSpPr>
            <p:cNvPr id="91" name="グループ化 90">
              <a:extLst>
                <a:ext uri="{FF2B5EF4-FFF2-40B4-BE49-F238E27FC236}">
                  <a16:creationId xmlns:a16="http://schemas.microsoft.com/office/drawing/2014/main" id="{98217CEF-69B0-3347-AFE3-032DA316C67B}"/>
                </a:ext>
              </a:extLst>
            </p:cNvPr>
            <p:cNvGrpSpPr/>
            <p:nvPr/>
          </p:nvGrpSpPr>
          <p:grpSpPr>
            <a:xfrm>
              <a:off x="47625" y="4178621"/>
              <a:ext cx="2252870" cy="325050"/>
              <a:chOff x="47625" y="4280919"/>
              <a:chExt cx="2857500" cy="412923"/>
            </a:xfrm>
          </p:grpSpPr>
          <p:sp>
            <p:nvSpPr>
              <p:cNvPr id="217" name="四角形: 角を丸くする 347">
                <a:extLst>
                  <a:ext uri="{FF2B5EF4-FFF2-40B4-BE49-F238E27FC236}">
                    <a16:creationId xmlns:a16="http://schemas.microsoft.com/office/drawing/2014/main" id="{2A888E59-2EB9-7B4B-A1D1-2406D88ABABC}"/>
                  </a:ext>
                </a:extLst>
              </p:cNvPr>
              <p:cNvSpPr/>
              <p:nvPr/>
            </p:nvSpPr>
            <p:spPr>
              <a:xfrm>
                <a:off x="47625" y="4280919"/>
                <a:ext cx="571500" cy="41292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8" name="四角形: 角を丸くする 348">
                <a:extLst>
                  <a:ext uri="{FF2B5EF4-FFF2-40B4-BE49-F238E27FC236}">
                    <a16:creationId xmlns:a16="http://schemas.microsoft.com/office/drawing/2014/main" id="{FCA92E8B-0112-064E-9B99-34716CC021C5}"/>
                  </a:ext>
                </a:extLst>
              </p:cNvPr>
              <p:cNvSpPr/>
              <p:nvPr/>
            </p:nvSpPr>
            <p:spPr>
              <a:xfrm>
                <a:off x="619125" y="4280941"/>
                <a:ext cx="571500" cy="41290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9" name="四角形: 角を丸くする 349">
                <a:extLst>
                  <a:ext uri="{FF2B5EF4-FFF2-40B4-BE49-F238E27FC236}">
                    <a16:creationId xmlns:a16="http://schemas.microsoft.com/office/drawing/2014/main" id="{A5C2CA69-9801-8A4C-B6FB-68E831D59E2E}"/>
                  </a:ext>
                </a:extLst>
              </p:cNvPr>
              <p:cNvSpPr/>
              <p:nvPr/>
            </p:nvSpPr>
            <p:spPr>
              <a:xfrm>
                <a:off x="1190625" y="4280926"/>
                <a:ext cx="571500" cy="41290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0" name="四角形: 角を丸くする 350">
                <a:extLst>
                  <a:ext uri="{FF2B5EF4-FFF2-40B4-BE49-F238E27FC236}">
                    <a16:creationId xmlns:a16="http://schemas.microsoft.com/office/drawing/2014/main" id="{246649B6-7F29-2E47-B0A4-1247247A2075}"/>
                  </a:ext>
                </a:extLst>
              </p:cNvPr>
              <p:cNvSpPr/>
              <p:nvPr/>
            </p:nvSpPr>
            <p:spPr>
              <a:xfrm>
                <a:off x="1762125" y="4280927"/>
                <a:ext cx="571500" cy="4129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1" name="四角形: 角を丸くする 351">
                <a:extLst>
                  <a:ext uri="{FF2B5EF4-FFF2-40B4-BE49-F238E27FC236}">
                    <a16:creationId xmlns:a16="http://schemas.microsoft.com/office/drawing/2014/main" id="{F0C741F0-A17B-DD46-AE99-1EF46CA57DCB}"/>
                  </a:ext>
                </a:extLst>
              </p:cNvPr>
              <p:cNvSpPr/>
              <p:nvPr/>
            </p:nvSpPr>
            <p:spPr>
              <a:xfrm>
                <a:off x="2333625" y="4280927"/>
                <a:ext cx="571500" cy="4129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2" name="グループ化 91">
              <a:extLst>
                <a:ext uri="{FF2B5EF4-FFF2-40B4-BE49-F238E27FC236}">
                  <a16:creationId xmlns:a16="http://schemas.microsoft.com/office/drawing/2014/main" id="{8F5A3947-7CC7-904B-9DF5-4C711CC56219}"/>
                </a:ext>
              </a:extLst>
            </p:cNvPr>
            <p:cNvGrpSpPr/>
            <p:nvPr/>
          </p:nvGrpSpPr>
          <p:grpSpPr>
            <a:xfrm>
              <a:off x="2396850" y="2829783"/>
              <a:ext cx="70110" cy="1533211"/>
              <a:chOff x="2396805" y="3075149"/>
              <a:chExt cx="73852" cy="2395833"/>
            </a:xfrm>
          </p:grpSpPr>
          <p:sp>
            <p:nvSpPr>
              <p:cNvPr id="215" name="四角形: 角を丸くする 327">
                <a:extLst>
                  <a:ext uri="{FF2B5EF4-FFF2-40B4-BE49-F238E27FC236}">
                    <a16:creationId xmlns:a16="http://schemas.microsoft.com/office/drawing/2014/main" id="{2720248D-A7CE-BC43-8BB6-8E1ED8ED2800}"/>
                  </a:ext>
                </a:extLst>
              </p:cNvPr>
              <p:cNvSpPr/>
              <p:nvPr/>
            </p:nvSpPr>
            <p:spPr>
              <a:xfrm>
                <a:off x="2396805" y="3075149"/>
                <a:ext cx="73852" cy="239583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6" name="四角形: 角を丸くする 328">
                <a:extLst>
                  <a:ext uri="{FF2B5EF4-FFF2-40B4-BE49-F238E27FC236}">
                    <a16:creationId xmlns:a16="http://schemas.microsoft.com/office/drawing/2014/main" id="{5498A23A-1D3D-7B42-BE6E-28CA72229FC2}"/>
                  </a:ext>
                </a:extLst>
              </p:cNvPr>
              <p:cNvSpPr/>
              <p:nvPr/>
            </p:nvSpPr>
            <p:spPr>
              <a:xfrm>
                <a:off x="2397387" y="3075149"/>
                <a:ext cx="73270" cy="961658"/>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93" name="グループ化 92">
              <a:extLst>
                <a:ext uri="{FF2B5EF4-FFF2-40B4-BE49-F238E27FC236}">
                  <a16:creationId xmlns:a16="http://schemas.microsoft.com/office/drawing/2014/main" id="{D9260517-0D48-8A46-B58F-3E732F0F5F4B}"/>
                </a:ext>
              </a:extLst>
            </p:cNvPr>
            <p:cNvGrpSpPr/>
            <p:nvPr/>
          </p:nvGrpSpPr>
          <p:grpSpPr>
            <a:xfrm>
              <a:off x="47625" y="2829783"/>
              <a:ext cx="2252870" cy="674839"/>
              <a:chOff x="47626" y="2932040"/>
              <a:chExt cx="2857500" cy="857263"/>
            </a:xfrm>
          </p:grpSpPr>
          <p:sp>
            <p:nvSpPr>
              <p:cNvPr id="210" name="四角形: 角を丸くする 322">
                <a:extLst>
                  <a:ext uri="{FF2B5EF4-FFF2-40B4-BE49-F238E27FC236}">
                    <a16:creationId xmlns:a16="http://schemas.microsoft.com/office/drawing/2014/main" id="{D17F40B3-9C73-B041-B217-AEC85ED7B3C0}"/>
                  </a:ext>
                </a:extLst>
              </p:cNvPr>
              <p:cNvSpPr/>
              <p:nvPr/>
            </p:nvSpPr>
            <p:spPr>
              <a:xfrm>
                <a:off x="47626" y="2932053"/>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1" name="四角形: 角を丸くする 323">
                <a:extLst>
                  <a:ext uri="{FF2B5EF4-FFF2-40B4-BE49-F238E27FC236}">
                    <a16:creationId xmlns:a16="http://schemas.microsoft.com/office/drawing/2014/main" id="{DF35D95F-A8B9-5C45-85B6-6063B0394CB4}"/>
                  </a:ext>
                </a:extLst>
              </p:cNvPr>
              <p:cNvSpPr/>
              <p:nvPr/>
            </p:nvSpPr>
            <p:spPr>
              <a:xfrm>
                <a:off x="619125" y="2932050"/>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2" name="四角形: 角を丸くする 324">
                <a:extLst>
                  <a:ext uri="{FF2B5EF4-FFF2-40B4-BE49-F238E27FC236}">
                    <a16:creationId xmlns:a16="http://schemas.microsoft.com/office/drawing/2014/main" id="{1686127D-C274-5045-8956-383ACCCBEA1D}"/>
                  </a:ext>
                </a:extLst>
              </p:cNvPr>
              <p:cNvSpPr/>
              <p:nvPr/>
            </p:nvSpPr>
            <p:spPr>
              <a:xfrm>
                <a:off x="1190626" y="2932048"/>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3" name="四角形: 角を丸くする 325">
                <a:extLst>
                  <a:ext uri="{FF2B5EF4-FFF2-40B4-BE49-F238E27FC236}">
                    <a16:creationId xmlns:a16="http://schemas.microsoft.com/office/drawing/2014/main" id="{A32D0A52-E294-3445-B181-D707FF9D9F21}"/>
                  </a:ext>
                </a:extLst>
              </p:cNvPr>
              <p:cNvSpPr/>
              <p:nvPr/>
            </p:nvSpPr>
            <p:spPr>
              <a:xfrm>
                <a:off x="1762126" y="2932041"/>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4" name="四角形: 角を丸くする 326">
                <a:extLst>
                  <a:ext uri="{FF2B5EF4-FFF2-40B4-BE49-F238E27FC236}">
                    <a16:creationId xmlns:a16="http://schemas.microsoft.com/office/drawing/2014/main" id="{7E231325-07DF-B445-98A3-1923DA875734}"/>
                  </a:ext>
                </a:extLst>
              </p:cNvPr>
              <p:cNvSpPr/>
              <p:nvPr/>
            </p:nvSpPr>
            <p:spPr>
              <a:xfrm>
                <a:off x="2333626" y="2932040"/>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4" name="グループ化 93">
              <a:extLst>
                <a:ext uri="{FF2B5EF4-FFF2-40B4-BE49-F238E27FC236}">
                  <a16:creationId xmlns:a16="http://schemas.microsoft.com/office/drawing/2014/main" id="{F805AC49-F8A1-1848-83B5-2A3E89EE0F27}"/>
                </a:ext>
              </a:extLst>
            </p:cNvPr>
            <p:cNvGrpSpPr/>
            <p:nvPr/>
          </p:nvGrpSpPr>
          <p:grpSpPr>
            <a:xfrm>
              <a:off x="47625" y="3505244"/>
              <a:ext cx="2252869" cy="674857"/>
              <a:chOff x="47625" y="3607479"/>
              <a:chExt cx="2857500" cy="857283"/>
            </a:xfrm>
          </p:grpSpPr>
          <p:sp>
            <p:nvSpPr>
              <p:cNvPr id="205" name="四角形: 角を丸くする 317">
                <a:extLst>
                  <a:ext uri="{FF2B5EF4-FFF2-40B4-BE49-F238E27FC236}">
                    <a16:creationId xmlns:a16="http://schemas.microsoft.com/office/drawing/2014/main" id="{29DAD6CD-BD90-774A-AA7E-62F75F774796}"/>
                  </a:ext>
                </a:extLst>
              </p:cNvPr>
              <p:cNvSpPr/>
              <p:nvPr/>
            </p:nvSpPr>
            <p:spPr>
              <a:xfrm>
                <a:off x="47625" y="3607479"/>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6" name="四角形: 角を丸くする 318">
                <a:extLst>
                  <a:ext uri="{FF2B5EF4-FFF2-40B4-BE49-F238E27FC236}">
                    <a16:creationId xmlns:a16="http://schemas.microsoft.com/office/drawing/2014/main" id="{83B113D0-7C3C-294A-8217-C1B7D8B04915}"/>
                  </a:ext>
                </a:extLst>
              </p:cNvPr>
              <p:cNvSpPr/>
              <p:nvPr/>
            </p:nvSpPr>
            <p:spPr>
              <a:xfrm>
                <a:off x="619125" y="3607483"/>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7" name="四角形: 角を丸くする 319">
                <a:extLst>
                  <a:ext uri="{FF2B5EF4-FFF2-40B4-BE49-F238E27FC236}">
                    <a16:creationId xmlns:a16="http://schemas.microsoft.com/office/drawing/2014/main" id="{C7CBEBE0-3B1F-5840-BF92-E426EBB38F28}"/>
                  </a:ext>
                </a:extLst>
              </p:cNvPr>
              <p:cNvSpPr/>
              <p:nvPr/>
            </p:nvSpPr>
            <p:spPr>
              <a:xfrm>
                <a:off x="1190625" y="3607487"/>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8" name="四角形: 角を丸くする 320">
                <a:extLst>
                  <a:ext uri="{FF2B5EF4-FFF2-40B4-BE49-F238E27FC236}">
                    <a16:creationId xmlns:a16="http://schemas.microsoft.com/office/drawing/2014/main" id="{5E519DB7-4F8C-8246-9302-B7E01A5DE200}"/>
                  </a:ext>
                </a:extLst>
              </p:cNvPr>
              <p:cNvSpPr/>
              <p:nvPr/>
            </p:nvSpPr>
            <p:spPr>
              <a:xfrm>
                <a:off x="1762125" y="3607509"/>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9" name="四角形: 角を丸くする 321">
                <a:extLst>
                  <a:ext uri="{FF2B5EF4-FFF2-40B4-BE49-F238E27FC236}">
                    <a16:creationId xmlns:a16="http://schemas.microsoft.com/office/drawing/2014/main" id="{FF366DC0-9974-3840-9FA1-C36971482A8F}"/>
                  </a:ext>
                </a:extLst>
              </p:cNvPr>
              <p:cNvSpPr/>
              <p:nvPr/>
            </p:nvSpPr>
            <p:spPr>
              <a:xfrm>
                <a:off x="2333625" y="3607512"/>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95" name="四角形: 角を丸くする 313">
              <a:extLst>
                <a:ext uri="{FF2B5EF4-FFF2-40B4-BE49-F238E27FC236}">
                  <a16:creationId xmlns:a16="http://schemas.microsoft.com/office/drawing/2014/main" id="{2D52B8E9-1C08-3F4A-B04F-5701C7CA74A2}"/>
                </a:ext>
              </a:extLst>
            </p:cNvPr>
            <p:cNvSpPr/>
            <p:nvPr/>
          </p:nvSpPr>
          <p:spPr>
            <a:xfrm>
              <a:off x="-1740" y="2242576"/>
              <a:ext cx="985631" cy="28135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ソート・フィルタ</a:t>
              </a:r>
              <a:endParaRPr kumimoji="1" lang="en-US" altLang="ja-JP" sz="800"/>
            </a:p>
          </p:txBody>
        </p:sp>
        <p:sp>
          <p:nvSpPr>
            <p:cNvPr id="96" name="四角形: 角を丸くする 315">
              <a:extLst>
                <a:ext uri="{FF2B5EF4-FFF2-40B4-BE49-F238E27FC236}">
                  <a16:creationId xmlns:a16="http://schemas.microsoft.com/office/drawing/2014/main" id="{7309C52B-0F5B-1F40-8577-79571A0E0952}"/>
                </a:ext>
              </a:extLst>
            </p:cNvPr>
            <p:cNvSpPr/>
            <p:nvPr/>
          </p:nvSpPr>
          <p:spPr>
            <a:xfrm>
              <a:off x="897534" y="4208101"/>
              <a:ext cx="704021" cy="28135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97" name="正方形/長方形 96">
              <a:extLst>
                <a:ext uri="{FF2B5EF4-FFF2-40B4-BE49-F238E27FC236}">
                  <a16:creationId xmlns:a16="http://schemas.microsoft.com/office/drawing/2014/main" id="{9E60E397-5C68-FD48-80CE-0157EF318DC1}"/>
                </a:ext>
              </a:extLst>
            </p:cNvPr>
            <p:cNvSpPr/>
            <p:nvPr/>
          </p:nvSpPr>
          <p:spPr>
            <a:xfrm>
              <a:off x="1652794" y="4245068"/>
              <a:ext cx="704034" cy="28321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grpSp>
          <p:nvGrpSpPr>
            <p:cNvPr id="98" name="グループ化 97">
              <a:extLst>
                <a:ext uri="{FF2B5EF4-FFF2-40B4-BE49-F238E27FC236}">
                  <a16:creationId xmlns:a16="http://schemas.microsoft.com/office/drawing/2014/main" id="{3BAA2FC3-5695-1A42-82B6-C3CCD43BE647}"/>
                </a:ext>
              </a:extLst>
            </p:cNvPr>
            <p:cNvGrpSpPr/>
            <p:nvPr/>
          </p:nvGrpSpPr>
          <p:grpSpPr>
            <a:xfrm>
              <a:off x="0" y="0"/>
              <a:ext cx="2534479" cy="563216"/>
              <a:chOff x="0" y="0"/>
              <a:chExt cx="2637694" cy="587663"/>
            </a:xfrm>
          </p:grpSpPr>
          <p:sp>
            <p:nvSpPr>
              <p:cNvPr id="174" name="正方形/長方形 173">
                <a:extLst>
                  <a:ext uri="{FF2B5EF4-FFF2-40B4-BE49-F238E27FC236}">
                    <a16:creationId xmlns:a16="http://schemas.microsoft.com/office/drawing/2014/main" id="{2A1D4D58-274F-F948-A6EF-CD7C8444CC67}"/>
                  </a:ext>
                </a:extLst>
              </p:cNvPr>
              <p:cNvSpPr/>
              <p:nvPr/>
            </p:nvSpPr>
            <p:spPr>
              <a:xfrm>
                <a:off x="1611923" y="44077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78" name="正方形/長方形 177">
                <a:extLst>
                  <a:ext uri="{FF2B5EF4-FFF2-40B4-BE49-F238E27FC236}">
                    <a16:creationId xmlns:a16="http://schemas.microsoft.com/office/drawing/2014/main" id="{0C64B39F-B8F9-3D4F-9B5F-F746EAD08BCE}"/>
                  </a:ext>
                </a:extLst>
              </p:cNvPr>
              <p:cNvSpPr/>
              <p:nvPr/>
            </p:nvSpPr>
            <p:spPr>
              <a:xfrm>
                <a:off x="0" y="0"/>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79" name="正方形/長方形 178">
                <a:extLst>
                  <a:ext uri="{FF2B5EF4-FFF2-40B4-BE49-F238E27FC236}">
                    <a16:creationId xmlns:a16="http://schemas.microsoft.com/office/drawing/2014/main" id="{07B5C647-DF01-E243-8C54-7DB9AA158177}"/>
                  </a:ext>
                </a:extLst>
              </p:cNvPr>
              <p:cNvSpPr/>
              <p:nvPr/>
            </p:nvSpPr>
            <p:spPr>
              <a:xfrm>
                <a:off x="586155" y="0"/>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80" name="正方形/長方形 179">
                <a:extLst>
                  <a:ext uri="{FF2B5EF4-FFF2-40B4-BE49-F238E27FC236}">
                    <a16:creationId xmlns:a16="http://schemas.microsoft.com/office/drawing/2014/main" id="{F579D5D0-F444-834D-9414-BC47C24ABC3A}"/>
                  </a:ext>
                </a:extLst>
              </p:cNvPr>
              <p:cNvSpPr/>
              <p:nvPr/>
            </p:nvSpPr>
            <p:spPr>
              <a:xfrm>
                <a:off x="586154" y="146827"/>
                <a:ext cx="1611922"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81" name="楕円 488">
                <a:extLst>
                  <a:ext uri="{FF2B5EF4-FFF2-40B4-BE49-F238E27FC236}">
                    <a16:creationId xmlns:a16="http://schemas.microsoft.com/office/drawing/2014/main" id="{1986B477-21C8-9D40-9B74-CE8F23D2A955}"/>
                  </a:ext>
                </a:extLst>
              </p:cNvPr>
              <p:cNvSpPr>
                <a:spLocks noChangeAspect="1"/>
              </p:cNvSpPr>
              <p:nvPr/>
            </p:nvSpPr>
            <p:spPr>
              <a:xfrm>
                <a:off x="2494445" y="451475"/>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83" name="グループ化 182">
                <a:extLst>
                  <a:ext uri="{FF2B5EF4-FFF2-40B4-BE49-F238E27FC236}">
                    <a16:creationId xmlns:a16="http://schemas.microsoft.com/office/drawing/2014/main" id="{E21C67D0-5ADC-1E4F-8A8D-33019E73F02E}"/>
                  </a:ext>
                </a:extLst>
              </p:cNvPr>
              <p:cNvGrpSpPr/>
              <p:nvPr/>
            </p:nvGrpSpPr>
            <p:grpSpPr>
              <a:xfrm>
                <a:off x="30317" y="482248"/>
                <a:ext cx="527539" cy="71147"/>
                <a:chOff x="30317" y="482248"/>
                <a:chExt cx="581527" cy="70447"/>
              </a:xfrm>
            </p:grpSpPr>
            <p:sp>
              <p:nvSpPr>
                <p:cNvPr id="203" name="四角形: 角を丸くする 492">
                  <a:extLst>
                    <a:ext uri="{FF2B5EF4-FFF2-40B4-BE49-F238E27FC236}">
                      <a16:creationId xmlns:a16="http://schemas.microsoft.com/office/drawing/2014/main" id="{34BAE5AD-9971-1843-ABCF-C8541CA2168D}"/>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4" name="四角形: 角を丸くする 493">
                  <a:extLst>
                    <a:ext uri="{FF2B5EF4-FFF2-40B4-BE49-F238E27FC236}">
                      <a16:creationId xmlns:a16="http://schemas.microsoft.com/office/drawing/2014/main" id="{6967206A-44B9-D441-B3D6-22CC97B97991}"/>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97" name="正方形/長方形 196">
                <a:extLst>
                  <a:ext uri="{FF2B5EF4-FFF2-40B4-BE49-F238E27FC236}">
                    <a16:creationId xmlns:a16="http://schemas.microsoft.com/office/drawing/2014/main" id="{BB444104-C702-C04E-B799-B468126E605C}"/>
                  </a:ext>
                </a:extLst>
              </p:cNvPr>
              <p:cNvSpPr/>
              <p:nvPr/>
            </p:nvSpPr>
            <p:spPr>
              <a:xfrm>
                <a:off x="2198076" y="146827"/>
                <a:ext cx="439615"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202" name="正方形/長方形 201">
                <a:extLst>
                  <a:ext uri="{FF2B5EF4-FFF2-40B4-BE49-F238E27FC236}">
                    <a16:creationId xmlns:a16="http://schemas.microsoft.com/office/drawing/2014/main" id="{E03CC9C5-42F4-EA42-BE68-8498D38646BA}"/>
                  </a:ext>
                </a:extLst>
              </p:cNvPr>
              <p:cNvSpPr/>
              <p:nvPr/>
            </p:nvSpPr>
            <p:spPr>
              <a:xfrm>
                <a:off x="586153" y="440774"/>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grpSp>
        <p:sp>
          <p:nvSpPr>
            <p:cNvPr id="99" name="四角形: 角を丸くする 494">
              <a:extLst>
                <a:ext uri="{FF2B5EF4-FFF2-40B4-BE49-F238E27FC236}">
                  <a16:creationId xmlns:a16="http://schemas.microsoft.com/office/drawing/2014/main" id="{E41D702C-8BDE-6147-9847-1B27539A5421}"/>
                </a:ext>
              </a:extLst>
            </p:cNvPr>
            <p:cNvSpPr/>
            <p:nvPr/>
          </p:nvSpPr>
          <p:spPr>
            <a:xfrm>
              <a:off x="2099667" y="587820"/>
              <a:ext cx="422414" cy="2143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00" name="正方形/長方形 99">
              <a:extLst>
                <a:ext uri="{FF2B5EF4-FFF2-40B4-BE49-F238E27FC236}">
                  <a16:creationId xmlns:a16="http://schemas.microsoft.com/office/drawing/2014/main" id="{0630F6C4-9A8D-FF41-803C-F2684AEDBBE7}"/>
                </a:ext>
              </a:extLst>
            </p:cNvPr>
            <p:cNvSpPr/>
            <p:nvPr/>
          </p:nvSpPr>
          <p:spPr>
            <a:xfrm>
              <a:off x="0" y="813078"/>
              <a:ext cx="2534479" cy="138710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101" name="グループ化 100">
              <a:extLst>
                <a:ext uri="{FF2B5EF4-FFF2-40B4-BE49-F238E27FC236}">
                  <a16:creationId xmlns:a16="http://schemas.microsoft.com/office/drawing/2014/main" id="{BD1371F0-86E4-1C4D-AE21-4227CCC6270F}"/>
                </a:ext>
              </a:extLst>
            </p:cNvPr>
            <p:cNvGrpSpPr/>
            <p:nvPr/>
          </p:nvGrpSpPr>
          <p:grpSpPr>
            <a:xfrm>
              <a:off x="956775" y="806384"/>
              <a:ext cx="1814865" cy="1314573"/>
              <a:chOff x="980121" y="804021"/>
              <a:chExt cx="1864007" cy="1347460"/>
            </a:xfrm>
          </p:grpSpPr>
          <p:sp>
            <p:nvSpPr>
              <p:cNvPr id="102" name="テキスト ボックス 496">
                <a:extLst>
                  <a:ext uri="{FF2B5EF4-FFF2-40B4-BE49-F238E27FC236}">
                    <a16:creationId xmlns:a16="http://schemas.microsoft.com/office/drawing/2014/main" id="{3418790D-F7DB-0A4E-B906-967733D184FD}"/>
                  </a:ext>
                </a:extLst>
              </p:cNvPr>
              <p:cNvSpPr txBox="1"/>
              <p:nvPr/>
            </p:nvSpPr>
            <p:spPr>
              <a:xfrm>
                <a:off x="980121" y="804021"/>
                <a:ext cx="1635317" cy="28518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03" name="グループ化 102">
                <a:extLst>
                  <a:ext uri="{FF2B5EF4-FFF2-40B4-BE49-F238E27FC236}">
                    <a16:creationId xmlns:a16="http://schemas.microsoft.com/office/drawing/2014/main" id="{497028C8-16D9-5E40-AA80-EAAE7A93CAF1}"/>
                  </a:ext>
                </a:extLst>
              </p:cNvPr>
              <p:cNvGrpSpPr/>
              <p:nvPr/>
            </p:nvGrpSpPr>
            <p:grpSpPr>
              <a:xfrm>
                <a:off x="1083272" y="1312806"/>
                <a:ext cx="1224863" cy="336465"/>
                <a:chOff x="1079948" y="1311188"/>
                <a:chExt cx="1202157" cy="329777"/>
              </a:xfrm>
            </p:grpSpPr>
            <p:sp>
              <p:nvSpPr>
                <p:cNvPr id="108" name="テキスト ボックス 498">
                  <a:extLst>
                    <a:ext uri="{FF2B5EF4-FFF2-40B4-BE49-F238E27FC236}">
                      <a16:creationId xmlns:a16="http://schemas.microsoft.com/office/drawing/2014/main" id="{7DB617B3-7FEC-7D44-9C37-BC200C7F4451}"/>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09" name="テキスト ボックス 499">
                  <a:extLst>
                    <a:ext uri="{FF2B5EF4-FFF2-40B4-BE49-F238E27FC236}">
                      <a16:creationId xmlns:a16="http://schemas.microsoft.com/office/drawing/2014/main" id="{198964BD-5344-564B-8234-E0CE86E7B9D7}"/>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23" name="テキスト ボックス 500">
                  <a:extLst>
                    <a:ext uri="{FF2B5EF4-FFF2-40B4-BE49-F238E27FC236}">
                      <a16:creationId xmlns:a16="http://schemas.microsoft.com/office/drawing/2014/main" id="{BA936C48-8360-1845-AF58-1D48F7585477}"/>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25" name="図 124">
                  <a:extLst>
                    <a:ext uri="{FF2B5EF4-FFF2-40B4-BE49-F238E27FC236}">
                      <a16:creationId xmlns:a16="http://schemas.microsoft.com/office/drawing/2014/main" id="{FD572E2D-CC96-8F46-A683-B6ADC7DF35DE}"/>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126" name="図 125">
                  <a:extLst>
                    <a:ext uri="{FF2B5EF4-FFF2-40B4-BE49-F238E27FC236}">
                      <a16:creationId xmlns:a16="http://schemas.microsoft.com/office/drawing/2014/main" id="{97269204-2D6D-3F4E-825F-38171A556E5C}"/>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132" name="図 131">
                  <a:extLst>
                    <a:ext uri="{FF2B5EF4-FFF2-40B4-BE49-F238E27FC236}">
                      <a16:creationId xmlns:a16="http://schemas.microsoft.com/office/drawing/2014/main" id="{F7211EFF-D8C0-174D-A12E-E5AEB51AE886}"/>
                    </a:ext>
                  </a:extLst>
                </p:cNvPr>
                <p:cNvPicPr>
                  <a:picLocks noChangeAspect="1"/>
                </p:cNvPicPr>
                <p:nvPr/>
              </p:nvPicPr>
              <p:blipFill>
                <a:blip r:embed="rId4"/>
                <a:stretch>
                  <a:fillRect/>
                </a:stretch>
              </p:blipFill>
              <p:spPr>
                <a:xfrm>
                  <a:off x="1079948" y="1478729"/>
                  <a:ext cx="139697" cy="145462"/>
                </a:xfrm>
                <a:prstGeom prst="rect">
                  <a:avLst/>
                </a:prstGeom>
              </p:spPr>
            </p:pic>
            <p:sp>
              <p:nvSpPr>
                <p:cNvPr id="168" name="テキスト ボックス 511">
                  <a:extLst>
                    <a:ext uri="{FF2B5EF4-FFF2-40B4-BE49-F238E27FC236}">
                      <a16:creationId xmlns:a16="http://schemas.microsoft.com/office/drawing/2014/main" id="{CC1E3DD3-B5DE-324C-84D8-0D75615BD447}"/>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69" name="図 168">
                  <a:extLst>
                    <a:ext uri="{FF2B5EF4-FFF2-40B4-BE49-F238E27FC236}">
                      <a16:creationId xmlns:a16="http://schemas.microsoft.com/office/drawing/2014/main" id="{9777085B-93F3-F04B-AF1D-649470E847FE}"/>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104" name="テキスト ボックス 514">
                <a:extLst>
                  <a:ext uri="{FF2B5EF4-FFF2-40B4-BE49-F238E27FC236}">
                    <a16:creationId xmlns:a16="http://schemas.microsoft.com/office/drawing/2014/main" id="{04E6BF42-6952-9C44-A8EB-85003DF0414C}"/>
                  </a:ext>
                </a:extLst>
              </p:cNvPr>
              <p:cNvSpPr txBox="1"/>
              <p:nvPr/>
            </p:nvSpPr>
            <p:spPr>
              <a:xfrm>
                <a:off x="997738" y="1112196"/>
                <a:ext cx="1009761" cy="14466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６３　→　</a:t>
                </a:r>
                <a:r>
                  <a:rPr kumimoji="1" lang="en-US" altLang="ja-JP" sz="80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900">
                    <a:solidFill>
                      <a:schemeClr val="accent2">
                        <a:lumMod val="75000"/>
                      </a:schemeClr>
                    </a:solidFill>
                    <a:latin typeface="HGP創英角ｺﾞｼｯｸUB" panose="020B0900000000000000" pitchFamily="50" charset="-128"/>
                    <a:ea typeface="HGP創英角ｺﾞｼｯｸUB" panose="020B0900000000000000" pitchFamily="50" charset="-128"/>
                  </a:rPr>
                  <a:t>LV</a:t>
                </a:r>
                <a:r>
                  <a:rPr kumimoji="1" lang="ja-JP" altLang="en-US" sz="900">
                    <a:solidFill>
                      <a:schemeClr val="accent2">
                        <a:lumMod val="75000"/>
                      </a:schemeClr>
                    </a:solidFill>
                    <a:latin typeface="HGP創英角ｺﾞｼｯｸUB" panose="020B0900000000000000" pitchFamily="50" charset="-128"/>
                    <a:ea typeface="HGP創英角ｺﾞｼｯｸUB" panose="020B0900000000000000" pitchFamily="50" charset="-128"/>
                  </a:rPr>
                  <a:t> １００</a:t>
                </a:r>
                <a:endParaRPr kumimoji="1" lang="en-US" altLang="ja-JP" sz="8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05" name="楕円 515">
                <a:extLst>
                  <a:ext uri="{FF2B5EF4-FFF2-40B4-BE49-F238E27FC236}">
                    <a16:creationId xmlns:a16="http://schemas.microsoft.com/office/drawing/2014/main" id="{8702FD7D-71F1-E141-B5EC-4A92BADFFE71}"/>
                  </a:ext>
                </a:extLst>
              </p:cNvPr>
              <p:cNvSpPr/>
              <p:nvPr/>
            </p:nvSpPr>
            <p:spPr>
              <a:xfrm>
                <a:off x="1034997" y="1652759"/>
                <a:ext cx="247896" cy="2516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106" name="楕円 516">
                <a:extLst>
                  <a:ext uri="{FF2B5EF4-FFF2-40B4-BE49-F238E27FC236}">
                    <a16:creationId xmlns:a16="http://schemas.microsoft.com/office/drawing/2014/main" id="{D2549375-4C07-464B-B973-298C0602BE57}"/>
                  </a:ext>
                </a:extLst>
              </p:cNvPr>
              <p:cNvSpPr/>
              <p:nvPr/>
            </p:nvSpPr>
            <p:spPr>
              <a:xfrm>
                <a:off x="1045800" y="1937656"/>
                <a:ext cx="235017" cy="213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07" name="テキスト ボックス 517">
                <a:extLst>
                  <a:ext uri="{FF2B5EF4-FFF2-40B4-BE49-F238E27FC236}">
                    <a16:creationId xmlns:a16="http://schemas.microsoft.com/office/drawing/2014/main" id="{C474A239-4783-D34E-9AA7-3BCD063D3A99}"/>
                  </a:ext>
                </a:extLst>
              </p:cNvPr>
              <p:cNvSpPr txBox="1"/>
              <p:nvPr/>
            </p:nvSpPr>
            <p:spPr>
              <a:xfrm>
                <a:off x="1298991" y="1651042"/>
                <a:ext cx="1545137" cy="2801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lnSpc>
                    <a:spcPts val="840"/>
                  </a:lnSpc>
                </a:pPr>
                <a:r>
                  <a:rPr kumimoji="1" lang="ja-JP" altLang="en-US" sz="700" b="1">
                    <a:solidFill>
                      <a:schemeClr val="bg1"/>
                    </a:solidFill>
                  </a:rPr>
                  <a:t>リーダー効果名</a:t>
                </a:r>
                <a:endParaRPr kumimoji="1" lang="en-US" altLang="ja-JP" sz="700" b="1">
                  <a:solidFill>
                    <a:schemeClr val="bg1"/>
                  </a:solidFill>
                </a:endParaRPr>
              </a:p>
              <a:p>
                <a:pPr algn="l">
                  <a:lnSpc>
                    <a:spcPts val="840"/>
                  </a:lnSpc>
                </a:pPr>
                <a:r>
                  <a:rPr kumimoji="1" lang="ja-JP" altLang="en-US" sz="700" b="1" u="none">
                    <a:solidFill>
                      <a:schemeClr val="bg1"/>
                    </a:solidFill>
                  </a:rPr>
                  <a:t>効果ジャンル：素敵な効果テキスト</a:t>
                </a:r>
                <a:endParaRPr kumimoji="1" lang="en-US" altLang="ja-JP" sz="700" b="1" u="none">
                  <a:solidFill>
                    <a:schemeClr val="bg1"/>
                  </a:solidFill>
                </a:endParaRPr>
              </a:p>
              <a:p>
                <a:pPr algn="l">
                  <a:lnSpc>
                    <a:spcPts val="840"/>
                  </a:lnSpc>
                </a:pPr>
                <a:r>
                  <a:rPr kumimoji="1" lang="ja-JP" altLang="en-US" sz="700" b="1" u="none">
                    <a:solidFill>
                      <a:schemeClr val="bg1"/>
                    </a:solidFill>
                  </a:rPr>
                  <a:t>欲しくな</a:t>
                </a:r>
                <a:r>
                  <a:rPr kumimoji="1" lang="ja-JP" altLang="en-US" sz="700" b="1">
                    <a:solidFill>
                      <a:schemeClr val="bg1"/>
                    </a:solidFill>
                  </a:rPr>
                  <a:t>るカード効能のテキスト。</a:t>
                </a:r>
                <a:endParaRPr kumimoji="1" lang="en-US" altLang="ja-JP" sz="700" b="1" u="none">
                  <a:solidFill>
                    <a:schemeClr val="bg1"/>
                  </a:solidFill>
                </a:endParaRPr>
              </a:p>
            </p:txBody>
          </p:sp>
        </p:grpSp>
      </p:grpSp>
      <p:sp>
        <p:nvSpPr>
          <p:cNvPr id="222" name="正方形/長方形 221">
            <a:extLst>
              <a:ext uri="{FF2B5EF4-FFF2-40B4-BE49-F238E27FC236}">
                <a16:creationId xmlns:a16="http://schemas.microsoft.com/office/drawing/2014/main" id="{BDC85F1D-A35A-0048-8BC0-EA1E781D3474}"/>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角丸四角形 222">
            <a:extLst>
              <a:ext uri="{FF2B5EF4-FFF2-40B4-BE49-F238E27FC236}">
                <a16:creationId xmlns:a16="http://schemas.microsoft.com/office/drawing/2014/main" id="{AD8C0E37-8B04-E04B-8DBA-328072DA61E6}"/>
              </a:ext>
            </a:extLst>
          </p:cNvPr>
          <p:cNvSpPr/>
          <p:nvPr/>
        </p:nvSpPr>
        <p:spPr>
          <a:xfrm>
            <a:off x="5276197" y="3855457"/>
            <a:ext cx="1389732"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224" name="角丸四角形 223">
            <a:extLst>
              <a:ext uri="{FF2B5EF4-FFF2-40B4-BE49-F238E27FC236}">
                <a16:creationId xmlns:a16="http://schemas.microsoft.com/office/drawing/2014/main" id="{EDADDF5D-C92B-1042-95A7-3315CC654280}"/>
              </a:ext>
            </a:extLst>
          </p:cNvPr>
          <p:cNvSpPr/>
          <p:nvPr/>
        </p:nvSpPr>
        <p:spPr>
          <a:xfrm>
            <a:off x="6682641" y="3854584"/>
            <a:ext cx="1389732" cy="276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225" name="四角形: 角を丸くする 313">
            <a:extLst>
              <a:ext uri="{FF2B5EF4-FFF2-40B4-BE49-F238E27FC236}">
                <a16:creationId xmlns:a16="http://schemas.microsoft.com/office/drawing/2014/main" id="{EAE54D6F-80C9-A740-ADDF-F0AE5AF0BB92}"/>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226" name="円/楕円 225">
            <a:extLst>
              <a:ext uri="{FF2B5EF4-FFF2-40B4-BE49-F238E27FC236}">
                <a16:creationId xmlns:a16="http://schemas.microsoft.com/office/drawing/2014/main" id="{C3CCC7ED-4644-EA4B-8E25-7CA0F566375D}"/>
              </a:ext>
            </a:extLst>
          </p:cNvPr>
          <p:cNvSpPr/>
          <p:nvPr/>
        </p:nvSpPr>
        <p:spPr>
          <a:xfrm>
            <a:off x="5228080" y="4160610"/>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
        <p:nvSpPr>
          <p:cNvPr id="227" name="円/楕円 226">
            <a:extLst>
              <a:ext uri="{FF2B5EF4-FFF2-40B4-BE49-F238E27FC236}">
                <a16:creationId xmlns:a16="http://schemas.microsoft.com/office/drawing/2014/main" id="{7B12FA8D-493E-EF43-84AC-30594CB0F4D5}"/>
              </a:ext>
            </a:extLst>
          </p:cNvPr>
          <p:cNvSpPr/>
          <p:nvPr/>
        </p:nvSpPr>
        <p:spPr>
          <a:xfrm>
            <a:off x="6438663" y="5075137"/>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228" name="円/楕円 227">
            <a:extLst>
              <a:ext uri="{FF2B5EF4-FFF2-40B4-BE49-F238E27FC236}">
                <a16:creationId xmlns:a16="http://schemas.microsoft.com/office/drawing/2014/main" id="{CBB28FE0-F622-3A4C-B989-A865CDE03402}"/>
              </a:ext>
            </a:extLst>
          </p:cNvPr>
          <p:cNvSpPr/>
          <p:nvPr/>
        </p:nvSpPr>
        <p:spPr>
          <a:xfrm>
            <a:off x="5830948" y="5041961"/>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pic>
        <p:nvPicPr>
          <p:cNvPr id="229" name="図 228">
            <a:extLst>
              <a:ext uri="{FF2B5EF4-FFF2-40B4-BE49-F238E27FC236}">
                <a16:creationId xmlns:a16="http://schemas.microsoft.com/office/drawing/2014/main" id="{B66077D7-8E9D-F744-82EE-D2EE02C675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230" name="楕円 421">
            <a:extLst>
              <a:ext uri="{FF2B5EF4-FFF2-40B4-BE49-F238E27FC236}">
                <a16:creationId xmlns:a16="http://schemas.microsoft.com/office/drawing/2014/main" id="{6C9795EB-D8C5-9347-B6BB-AC95EE81DCFB}"/>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231" name="楕円 421">
            <a:extLst>
              <a:ext uri="{FF2B5EF4-FFF2-40B4-BE49-F238E27FC236}">
                <a16:creationId xmlns:a16="http://schemas.microsoft.com/office/drawing/2014/main" id="{EB952A49-2602-6149-8EBA-872F08F525F6}"/>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232" name="テキスト ボックス 517">
            <a:extLst>
              <a:ext uri="{FF2B5EF4-FFF2-40B4-BE49-F238E27FC236}">
                <a16:creationId xmlns:a16="http://schemas.microsoft.com/office/drawing/2014/main" id="{016C23D0-912E-CD43-8987-A2A5D986D472}"/>
              </a:ext>
            </a:extLst>
          </p:cNvPr>
          <p:cNvSpPr txBox="1"/>
          <p:nvPr/>
        </p:nvSpPr>
        <p:spPr>
          <a:xfrm>
            <a:off x="6862599" y="2898213"/>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lnSpc>
                <a:spcPts val="840"/>
              </a:lnSpc>
            </a:pPr>
            <a:r>
              <a:rPr kumimoji="1" lang="ja-JP" altLang="en-US" sz="700" b="1">
                <a:solidFill>
                  <a:schemeClr val="bg1"/>
                </a:solidFill>
              </a:rPr>
              <a:t>スキル名</a:t>
            </a:r>
            <a:endParaRPr kumimoji="1" lang="en-US" altLang="ja-JP" sz="700" b="1">
              <a:solidFill>
                <a:schemeClr val="bg1"/>
              </a:solidFill>
            </a:endParaRPr>
          </a:p>
          <a:p>
            <a:pPr algn="l">
              <a:lnSpc>
                <a:spcPts val="840"/>
              </a:lnSpc>
            </a:pPr>
            <a:r>
              <a:rPr kumimoji="1" lang="ja-JP" altLang="en-US" sz="700" b="1">
                <a:solidFill>
                  <a:schemeClr val="bg1"/>
                </a:solidFill>
              </a:rPr>
              <a:t>スキル</a:t>
            </a:r>
            <a:r>
              <a:rPr kumimoji="1" lang="ja-JP" altLang="en-US" sz="700" b="1" u="none">
                <a:solidFill>
                  <a:schemeClr val="bg1"/>
                </a:solidFill>
              </a:rPr>
              <a:t>ジャンル：素敵な効果テキスト</a:t>
            </a:r>
            <a:endParaRPr kumimoji="1" lang="en-US" altLang="ja-JP" sz="700" b="1" u="none">
              <a:solidFill>
                <a:schemeClr val="bg1"/>
              </a:solidFill>
            </a:endParaRPr>
          </a:p>
          <a:p>
            <a:pPr algn="l">
              <a:lnSpc>
                <a:spcPts val="840"/>
              </a:lnSpc>
            </a:pPr>
            <a:r>
              <a:rPr kumimoji="1" lang="ja-JP" altLang="en-US" sz="700" b="1" u="none">
                <a:solidFill>
                  <a:schemeClr val="bg1"/>
                </a:solidFill>
              </a:rPr>
              <a:t>欲しくな</a:t>
            </a:r>
            <a:r>
              <a:rPr kumimoji="1" lang="ja-JP" altLang="en-US" sz="700" b="1">
                <a:solidFill>
                  <a:schemeClr val="bg1"/>
                </a:solidFill>
              </a:rPr>
              <a:t>るカード効能のテキスト。</a:t>
            </a:r>
            <a:endParaRPr kumimoji="1" lang="en-US" altLang="ja-JP" sz="700" b="1" u="none">
              <a:solidFill>
                <a:schemeClr val="bg1"/>
              </a:solidFill>
            </a:endParaRPr>
          </a:p>
        </p:txBody>
      </p:sp>
      <p:sp>
        <p:nvSpPr>
          <p:cNvPr id="233" name="正方形/長方形 232">
            <a:extLst>
              <a:ext uri="{FF2B5EF4-FFF2-40B4-BE49-F238E27FC236}">
                <a16:creationId xmlns:a16="http://schemas.microsoft.com/office/drawing/2014/main" id="{94D8F01F-3725-CF49-8DC9-BC57B82A3487}"/>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4" name="正方形/長方形 233">
            <a:extLst>
              <a:ext uri="{FF2B5EF4-FFF2-40B4-BE49-F238E27FC236}">
                <a16:creationId xmlns:a16="http://schemas.microsoft.com/office/drawing/2014/main" id="{62BD526D-E511-DA41-B15E-4FA5BA01049F}"/>
              </a:ext>
            </a:extLst>
          </p:cNvPr>
          <p:cNvSpPr/>
          <p:nvPr/>
        </p:nvSpPr>
        <p:spPr>
          <a:xfrm>
            <a:off x="6581623" y="2061818"/>
            <a:ext cx="1099530" cy="5156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5" name="正方形/長方形 234">
            <a:extLst>
              <a:ext uri="{FF2B5EF4-FFF2-40B4-BE49-F238E27FC236}">
                <a16:creationId xmlns:a16="http://schemas.microsoft.com/office/drawing/2014/main" id="{E1E01564-8243-D148-98C5-850F5BC0A2F9}"/>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6" name="テキスト ボックス 235">
            <a:extLst>
              <a:ext uri="{FF2B5EF4-FFF2-40B4-BE49-F238E27FC236}">
                <a16:creationId xmlns:a16="http://schemas.microsoft.com/office/drawing/2014/main" id="{5924E7BD-AC0F-554F-804E-BA9AB9891DA1}"/>
              </a:ext>
            </a:extLst>
          </p:cNvPr>
          <p:cNvSpPr txBox="1"/>
          <p:nvPr/>
        </p:nvSpPr>
        <p:spPr>
          <a:xfrm>
            <a:off x="5281216" y="481336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7" name="テキスト ボックス 236">
            <a:extLst>
              <a:ext uri="{FF2B5EF4-FFF2-40B4-BE49-F238E27FC236}">
                <a16:creationId xmlns:a16="http://schemas.microsoft.com/office/drawing/2014/main" id="{EBD92DFF-6AE2-2547-B0F2-37242B5FEB74}"/>
              </a:ext>
            </a:extLst>
          </p:cNvPr>
          <p:cNvSpPr txBox="1"/>
          <p:nvPr/>
        </p:nvSpPr>
        <p:spPr>
          <a:xfrm>
            <a:off x="5892935" y="480081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8" name="テキスト ボックス 237">
            <a:extLst>
              <a:ext uri="{FF2B5EF4-FFF2-40B4-BE49-F238E27FC236}">
                <a16:creationId xmlns:a16="http://schemas.microsoft.com/office/drawing/2014/main" id="{2D4E0767-10BC-8F47-AD23-F4883E1B64C3}"/>
              </a:ext>
            </a:extLst>
          </p:cNvPr>
          <p:cNvSpPr txBox="1"/>
          <p:nvPr/>
        </p:nvSpPr>
        <p:spPr>
          <a:xfrm>
            <a:off x="6473619" y="4803696"/>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9" name="テキスト ボックス 238">
            <a:extLst>
              <a:ext uri="{FF2B5EF4-FFF2-40B4-BE49-F238E27FC236}">
                <a16:creationId xmlns:a16="http://schemas.microsoft.com/office/drawing/2014/main" id="{9B5B2FA5-7203-C74A-B538-B4F8D38B9C5A}"/>
              </a:ext>
            </a:extLst>
          </p:cNvPr>
          <p:cNvSpPr txBox="1"/>
          <p:nvPr/>
        </p:nvSpPr>
        <p:spPr>
          <a:xfrm>
            <a:off x="7092552" y="4815135"/>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0" name="テキスト ボックス 239">
            <a:extLst>
              <a:ext uri="{FF2B5EF4-FFF2-40B4-BE49-F238E27FC236}">
                <a16:creationId xmlns:a16="http://schemas.microsoft.com/office/drawing/2014/main" id="{4F37BF37-1E88-274C-946E-F4200E7B7D32}"/>
              </a:ext>
            </a:extLst>
          </p:cNvPr>
          <p:cNvSpPr txBox="1"/>
          <p:nvPr/>
        </p:nvSpPr>
        <p:spPr>
          <a:xfrm>
            <a:off x="7693094" y="480702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1" name="テキスト ボックス 240">
            <a:extLst>
              <a:ext uri="{FF2B5EF4-FFF2-40B4-BE49-F238E27FC236}">
                <a16:creationId xmlns:a16="http://schemas.microsoft.com/office/drawing/2014/main" id="{8C45E05E-330E-3647-B096-6706E8C91DA9}"/>
              </a:ext>
            </a:extLst>
          </p:cNvPr>
          <p:cNvSpPr txBox="1"/>
          <p:nvPr/>
        </p:nvSpPr>
        <p:spPr>
          <a:xfrm>
            <a:off x="5281216" y="568422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2" name="テキスト ボックス 241">
            <a:extLst>
              <a:ext uri="{FF2B5EF4-FFF2-40B4-BE49-F238E27FC236}">
                <a16:creationId xmlns:a16="http://schemas.microsoft.com/office/drawing/2014/main" id="{A0DA6A33-218B-6247-A6ED-7B346A072DDA}"/>
              </a:ext>
            </a:extLst>
          </p:cNvPr>
          <p:cNvSpPr txBox="1"/>
          <p:nvPr/>
        </p:nvSpPr>
        <p:spPr>
          <a:xfrm>
            <a:off x="5892935" y="5671669"/>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3" name="テキスト ボックス 242">
            <a:extLst>
              <a:ext uri="{FF2B5EF4-FFF2-40B4-BE49-F238E27FC236}">
                <a16:creationId xmlns:a16="http://schemas.microsoft.com/office/drawing/2014/main" id="{A281A4BB-9C86-8549-A2D7-106B5370F76A}"/>
              </a:ext>
            </a:extLst>
          </p:cNvPr>
          <p:cNvSpPr txBox="1"/>
          <p:nvPr/>
        </p:nvSpPr>
        <p:spPr>
          <a:xfrm>
            <a:off x="6473619" y="567455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4" name="テキスト ボックス 243">
            <a:extLst>
              <a:ext uri="{FF2B5EF4-FFF2-40B4-BE49-F238E27FC236}">
                <a16:creationId xmlns:a16="http://schemas.microsoft.com/office/drawing/2014/main" id="{4DCB105A-A1FB-9145-B087-06369D9C5F5F}"/>
              </a:ext>
            </a:extLst>
          </p:cNvPr>
          <p:cNvSpPr txBox="1"/>
          <p:nvPr/>
        </p:nvSpPr>
        <p:spPr>
          <a:xfrm>
            <a:off x="7092552" y="5685993"/>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245" name="テキスト ボックス 244">
            <a:extLst>
              <a:ext uri="{FF2B5EF4-FFF2-40B4-BE49-F238E27FC236}">
                <a16:creationId xmlns:a16="http://schemas.microsoft.com/office/drawing/2014/main" id="{E1C2B153-AC50-4B4E-8B26-97B03407980A}"/>
              </a:ext>
            </a:extLst>
          </p:cNvPr>
          <p:cNvSpPr txBox="1"/>
          <p:nvPr/>
        </p:nvSpPr>
        <p:spPr>
          <a:xfrm>
            <a:off x="7693094" y="5677879"/>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246" name="円/楕円 245">
            <a:extLst>
              <a:ext uri="{FF2B5EF4-FFF2-40B4-BE49-F238E27FC236}">
                <a16:creationId xmlns:a16="http://schemas.microsoft.com/office/drawing/2014/main" id="{D3C82CCD-CA17-E945-BC59-BC51782C66DC}"/>
              </a:ext>
            </a:extLst>
          </p:cNvPr>
          <p:cNvSpPr/>
          <p:nvPr/>
        </p:nvSpPr>
        <p:spPr>
          <a:xfrm>
            <a:off x="6480321" y="3755841"/>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47" name="テキスト ボックス 246">
            <a:extLst>
              <a:ext uri="{FF2B5EF4-FFF2-40B4-BE49-F238E27FC236}">
                <a16:creationId xmlns:a16="http://schemas.microsoft.com/office/drawing/2014/main" id="{2F4A64BC-956F-034B-8581-1AF8BC2D2A4C}"/>
              </a:ext>
            </a:extLst>
          </p:cNvPr>
          <p:cNvSpPr txBox="1"/>
          <p:nvPr/>
        </p:nvSpPr>
        <p:spPr>
          <a:xfrm>
            <a:off x="6462282" y="3792190"/>
            <a:ext cx="316247" cy="261610"/>
          </a:xfrm>
          <a:prstGeom prst="rect">
            <a:avLst/>
          </a:prstGeom>
          <a:noFill/>
        </p:spPr>
        <p:txBody>
          <a:bodyPr wrap="square" rtlCol="0">
            <a:spAutoFit/>
          </a:bodyPr>
          <a:lstStyle/>
          <a:p>
            <a:r>
              <a:rPr kumimoji="1" lang="ja-JP" altLang="en-US" sz="1100"/>
              <a:t>３</a:t>
            </a:r>
            <a:endParaRPr kumimoji="1" lang="ja-JP" altLang="en-US"/>
          </a:p>
        </p:txBody>
      </p:sp>
      <p:sp>
        <p:nvSpPr>
          <p:cNvPr id="248" name="円/楕円 247">
            <a:extLst>
              <a:ext uri="{FF2B5EF4-FFF2-40B4-BE49-F238E27FC236}">
                <a16:creationId xmlns:a16="http://schemas.microsoft.com/office/drawing/2014/main" id="{5C426A8A-2835-0348-9B1E-2A587CAE4A10}"/>
              </a:ext>
            </a:extLst>
          </p:cNvPr>
          <p:cNvSpPr/>
          <p:nvPr/>
        </p:nvSpPr>
        <p:spPr>
          <a:xfrm>
            <a:off x="7906460" y="3728133"/>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49" name="テキスト ボックス 248">
            <a:extLst>
              <a:ext uri="{FF2B5EF4-FFF2-40B4-BE49-F238E27FC236}">
                <a16:creationId xmlns:a16="http://schemas.microsoft.com/office/drawing/2014/main" id="{5F4379FB-557E-3446-AE56-61215AABA2E8}"/>
              </a:ext>
            </a:extLst>
          </p:cNvPr>
          <p:cNvSpPr txBox="1"/>
          <p:nvPr/>
        </p:nvSpPr>
        <p:spPr>
          <a:xfrm>
            <a:off x="7865161" y="3776569"/>
            <a:ext cx="480278" cy="215444"/>
          </a:xfrm>
          <a:prstGeom prst="rect">
            <a:avLst/>
          </a:prstGeom>
          <a:noFill/>
        </p:spPr>
        <p:txBody>
          <a:bodyPr wrap="square" rtlCol="0">
            <a:spAutoFit/>
          </a:bodyPr>
          <a:lstStyle/>
          <a:p>
            <a:r>
              <a:rPr kumimoji="1" lang="ja-JP" altLang="en-US" sz="800"/>
              <a:t>１２</a:t>
            </a:r>
            <a:endParaRPr kumimoji="1" lang="ja-JP" altLang="en-US" sz="1600"/>
          </a:p>
        </p:txBody>
      </p:sp>
      <p:sp>
        <p:nvSpPr>
          <p:cNvPr id="2" name="角丸四角形 1">
            <a:extLst>
              <a:ext uri="{FF2B5EF4-FFF2-40B4-BE49-F238E27FC236}">
                <a16:creationId xmlns:a16="http://schemas.microsoft.com/office/drawing/2014/main" id="{D0C01BB2-1239-5B46-9374-2675E3CF24E4}"/>
              </a:ext>
            </a:extLst>
          </p:cNvPr>
          <p:cNvSpPr/>
          <p:nvPr/>
        </p:nvSpPr>
        <p:spPr>
          <a:xfrm>
            <a:off x="5207755" y="1589998"/>
            <a:ext cx="3308309" cy="366182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確認</a:t>
            </a:r>
            <a:endParaRPr kumimoji="1" lang="en-US" altLang="ja-JP"/>
          </a:p>
          <a:p>
            <a:pPr algn="ctr"/>
            <a:endParaRPr kumimoji="1" lang="en-US" altLang="ja-JP"/>
          </a:p>
          <a:p>
            <a:pPr algn="ctr"/>
            <a:r>
              <a:rPr kumimoji="1" lang="ja-JP" altLang="en-US" sz="1600"/>
              <a:t>強化されているカードが含まれていますが、このまま続けますか？</a:t>
            </a:r>
            <a:endParaRPr kumimoji="1" lang="en-US" altLang="ja-JP" sz="1600"/>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ja-JP" altLang="en-US"/>
          </a:p>
        </p:txBody>
      </p:sp>
      <p:sp>
        <p:nvSpPr>
          <p:cNvPr id="250" name="四角形: 角を丸くする 317">
            <a:extLst>
              <a:ext uri="{FF2B5EF4-FFF2-40B4-BE49-F238E27FC236}">
                <a16:creationId xmlns:a16="http://schemas.microsoft.com/office/drawing/2014/main" id="{84AADE6F-6BD1-8347-8C71-D7F31CF2BDBB}"/>
              </a:ext>
            </a:extLst>
          </p:cNvPr>
          <p:cNvSpPr/>
          <p:nvPr/>
        </p:nvSpPr>
        <p:spPr>
          <a:xfrm>
            <a:off x="5593278"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1" name="四角形: 角を丸くする 317">
            <a:extLst>
              <a:ext uri="{FF2B5EF4-FFF2-40B4-BE49-F238E27FC236}">
                <a16:creationId xmlns:a16="http://schemas.microsoft.com/office/drawing/2014/main" id="{A2A03819-9010-864E-A841-CADB4C1A6DB4}"/>
              </a:ext>
            </a:extLst>
          </p:cNvPr>
          <p:cNvSpPr/>
          <p:nvPr/>
        </p:nvSpPr>
        <p:spPr>
          <a:xfrm>
            <a:off x="6079112" y="3339164"/>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2" name="四角形: 角を丸くする 317">
            <a:extLst>
              <a:ext uri="{FF2B5EF4-FFF2-40B4-BE49-F238E27FC236}">
                <a16:creationId xmlns:a16="http://schemas.microsoft.com/office/drawing/2014/main" id="{F22EB7E4-D2CB-4849-8C6C-4E6D2AFC7154}"/>
              </a:ext>
            </a:extLst>
          </p:cNvPr>
          <p:cNvSpPr/>
          <p:nvPr/>
        </p:nvSpPr>
        <p:spPr>
          <a:xfrm>
            <a:off x="6564946"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60" name="四角形: 角を丸くする 327">
            <a:extLst>
              <a:ext uri="{FF2B5EF4-FFF2-40B4-BE49-F238E27FC236}">
                <a16:creationId xmlns:a16="http://schemas.microsoft.com/office/drawing/2014/main" id="{1931CE5C-5069-BE46-9D86-2430C66F6D78}"/>
              </a:ext>
            </a:extLst>
          </p:cNvPr>
          <p:cNvSpPr/>
          <p:nvPr/>
        </p:nvSpPr>
        <p:spPr>
          <a:xfrm>
            <a:off x="8037474" y="3236192"/>
            <a:ext cx="112498" cy="155939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1" name="四角形: 角を丸くする 328">
            <a:extLst>
              <a:ext uri="{FF2B5EF4-FFF2-40B4-BE49-F238E27FC236}">
                <a16:creationId xmlns:a16="http://schemas.microsoft.com/office/drawing/2014/main" id="{AC89A247-B390-D543-93A5-F0702A8640EB}"/>
              </a:ext>
            </a:extLst>
          </p:cNvPr>
          <p:cNvSpPr/>
          <p:nvPr/>
        </p:nvSpPr>
        <p:spPr>
          <a:xfrm>
            <a:off x="8038210" y="3236193"/>
            <a:ext cx="111612" cy="62592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4" name="四角形: 角を丸くする 315">
            <a:extLst>
              <a:ext uri="{FF2B5EF4-FFF2-40B4-BE49-F238E27FC236}">
                <a16:creationId xmlns:a16="http://schemas.microsoft.com/office/drawing/2014/main" id="{7E8E9EB8-BB45-2442-BF16-E6B57AAC40F9}"/>
              </a:ext>
            </a:extLst>
          </p:cNvPr>
          <p:cNvSpPr/>
          <p:nvPr/>
        </p:nvSpPr>
        <p:spPr>
          <a:xfrm>
            <a:off x="7002761" y="4826528"/>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進化する</a:t>
            </a:r>
            <a:endParaRPr kumimoji="1" lang="en-US" altLang="ja-JP" sz="1200"/>
          </a:p>
        </p:txBody>
      </p:sp>
      <p:sp>
        <p:nvSpPr>
          <p:cNvPr id="265" name="四角形: 角を丸くする 315">
            <a:extLst>
              <a:ext uri="{FF2B5EF4-FFF2-40B4-BE49-F238E27FC236}">
                <a16:creationId xmlns:a16="http://schemas.microsoft.com/office/drawing/2014/main" id="{7385904F-9A8C-9749-9A3F-25152813063C}"/>
              </a:ext>
            </a:extLst>
          </p:cNvPr>
          <p:cNvSpPr/>
          <p:nvPr/>
        </p:nvSpPr>
        <p:spPr>
          <a:xfrm>
            <a:off x="5737786" y="4808783"/>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戻る</a:t>
            </a:r>
            <a:endParaRPr kumimoji="1" lang="en-US" altLang="ja-JP" sz="1200"/>
          </a:p>
        </p:txBody>
      </p:sp>
      <p:sp>
        <p:nvSpPr>
          <p:cNvPr id="111" name="テキスト ボックス 110">
            <a:extLst>
              <a:ext uri="{FF2B5EF4-FFF2-40B4-BE49-F238E27FC236}">
                <a16:creationId xmlns:a16="http://schemas.microsoft.com/office/drawing/2014/main" id="{327C71EA-C232-42F9-B11B-F88B07FCA3EC}"/>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進化</a:t>
            </a:r>
          </a:p>
        </p:txBody>
      </p:sp>
      <p:sp>
        <p:nvSpPr>
          <p:cNvPr id="112" name="スライド番号プレースホルダー 69">
            <a:extLst>
              <a:ext uri="{FF2B5EF4-FFF2-40B4-BE49-F238E27FC236}">
                <a16:creationId xmlns:a16="http://schemas.microsoft.com/office/drawing/2014/main" id="{0FCBD48E-0E5F-4123-AEB3-64014ECB91C9}"/>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16</a:t>
            </a:fld>
            <a:endParaRPr kumimoji="1" lang="ja-JP" altLang="en-US"/>
          </a:p>
        </p:txBody>
      </p:sp>
      <p:sp>
        <p:nvSpPr>
          <p:cNvPr id="3" name="正方形/長方形 2">
            <a:extLst>
              <a:ext uri="{FF2B5EF4-FFF2-40B4-BE49-F238E27FC236}">
                <a16:creationId xmlns:a16="http://schemas.microsoft.com/office/drawing/2014/main" id="{6684145C-85E4-4756-A7A6-6DC63D88BE2E}"/>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進化素材選択</a:t>
            </a:r>
            <a:endParaRPr lang="ja-JP"/>
          </a:p>
        </p:txBody>
      </p:sp>
    </p:spTree>
    <p:extLst>
      <p:ext uri="{BB962C8B-B14F-4D97-AF65-F5344CB8AC3E}">
        <p14:creationId xmlns:p14="http://schemas.microsoft.com/office/powerpoint/2010/main" val="3385161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8547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a:latin typeface="+mn-ea"/>
              </a:rPr>
              <a:t>素材選択①・②</a:t>
            </a:r>
            <a:r>
              <a:rPr kumimoji="1" lang="en-US" altLang="ja-JP" sz="1400" b="1">
                <a:latin typeface="+mn-ea"/>
              </a:rPr>
              <a:t> </a:t>
            </a:r>
            <a:r>
              <a:rPr kumimoji="1" lang="en-US" altLang="ja-JP" sz="1400">
                <a:latin typeface="+mn-ea"/>
              </a:rPr>
              <a:t>&gt;&gt; </a:t>
            </a:r>
            <a:r>
              <a:rPr kumimoji="1" lang="ja-JP" altLang="en-US" sz="1400" b="1">
                <a:latin typeface="+mn-ea"/>
              </a:rPr>
              <a:t>強化画面</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86680" cy="307777"/>
          </a:xfrm>
          <a:prstGeom prst="rect">
            <a:avLst/>
          </a:prstGeom>
          <a:noFill/>
        </p:spPr>
        <p:txBody>
          <a:bodyPr wrap="none" rtlCol="0" anchor="t">
            <a:spAutoFit/>
          </a:bodyPr>
          <a:lstStyle/>
          <a:p>
            <a:r>
              <a:rPr kumimoji="1" lang="en-US" altLang="ja-JP" sz="1400" b="1">
                <a:ea typeface="メイリオ"/>
              </a:rPr>
              <a:t>1. tr130b.進化</a:t>
            </a:r>
            <a:r>
              <a:rPr kumimoji="1" lang="ja-JP" altLang="en-US" sz="1400" b="1">
                <a:ea typeface="メイリオ"/>
              </a:rPr>
              <a:t>演出</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903633" cy="2092881"/>
          </a:xfrm>
          <a:prstGeom prst="rect">
            <a:avLst/>
          </a:prstGeom>
          <a:noFill/>
        </p:spPr>
        <p:txBody>
          <a:bodyPr wrap="none" rtlCol="0" anchor="t">
            <a:spAutoFit/>
          </a:bodyPr>
          <a:lstStyle/>
          <a:p>
            <a:r>
              <a:rPr kumimoji="1" lang="ja-JP" altLang="en-US" sz="1000">
                <a:ea typeface="メイリオ"/>
              </a:rPr>
              <a:t>進化を確認することができる。</a:t>
            </a:r>
            <a:endParaRPr lang="en-US" altLang="ja-JP" sz="1000">
              <a:ea typeface="メイリオ" panose="020B0604030504040204" pitchFamily="34" charset="-128"/>
            </a:endParaRPr>
          </a:p>
          <a:p>
            <a:endParaRPr kumimoji="1" lang="en-US" altLang="ja-JP" sz="1000"/>
          </a:p>
          <a:p>
            <a:r>
              <a:rPr kumimoji="1" lang="ja-JP" altLang="en-US" sz="1000">
                <a:ea typeface="メイリオ"/>
              </a:rPr>
              <a:t>○ レベルの最大値が更新される。</a:t>
            </a:r>
            <a:endParaRPr lang="ja-JP" altLang="en-US" sz="1000">
              <a:ea typeface="メイリオ"/>
            </a:endParaRPr>
          </a:p>
          <a:p>
            <a:r>
              <a:rPr kumimoji="1" lang="ja-JP" altLang="en-US" sz="1000">
                <a:ea typeface="メイリオ"/>
              </a:rPr>
              <a:t>○ 進化度のアイコンも更新される。</a:t>
            </a:r>
            <a:endParaRPr lang="ja-JP" altLang="en-US" sz="1000">
              <a:ea typeface="メイリオ"/>
            </a:endParaRPr>
          </a:p>
          <a:p>
            <a:endParaRPr lang="ja-JP" altLang="en-US" sz="1000">
              <a:ea typeface="メイリオ"/>
            </a:endParaRPr>
          </a:p>
          <a:p>
            <a:r>
              <a:rPr kumimoji="1" lang="ja-JP" sz="1000">
                <a:ea typeface="メイリオ"/>
              </a:rPr>
              <a:t>○ </a:t>
            </a:r>
            <a:r>
              <a:rPr kumimoji="1" lang="ja-JP" altLang="en-US" sz="1000">
                <a:ea typeface="メイリオ"/>
              </a:rPr>
              <a:t>進化度が最大になった場合</a:t>
            </a:r>
            <a:endParaRPr lang="ja-JP" altLang="en-US" sz="1000">
              <a:ea typeface="メイリオ"/>
            </a:endParaRPr>
          </a:p>
          <a:p>
            <a:r>
              <a:rPr kumimoji="1" lang="ja-JP" altLang="en-US" sz="1000">
                <a:ea typeface="メイリオ"/>
              </a:rPr>
              <a:t>　「進化度が最大になりました。」と確認ウィンドウを表示し、</a:t>
            </a:r>
          </a:p>
          <a:p>
            <a:r>
              <a:rPr kumimoji="1" lang="ja-JP" altLang="en-US" sz="1000">
                <a:ea typeface="メイリオ"/>
              </a:rPr>
              <a:t>　進化TRカード選択画面に戻る。</a:t>
            </a:r>
          </a:p>
          <a:p>
            <a:endParaRPr lang="ja-JP" altLang="en-US" sz="1000">
              <a:ea typeface="メイリオ"/>
            </a:endParaRPr>
          </a:p>
          <a:p>
            <a:r>
              <a:rPr lang="ja-JP" sz="1000">
                <a:ea typeface="メイリオ"/>
              </a:rPr>
              <a:t>○ 進化度が最大ではなく</a:t>
            </a:r>
            <a:r>
              <a:rPr lang="ja-JP" altLang="en-US" sz="1000">
                <a:ea typeface="メイリオ"/>
              </a:rPr>
              <a:t>、素材がある場合は前画面にもどる。</a:t>
            </a:r>
            <a:endParaRPr lang="ja-JP">
              <a:ea typeface="メイリオ" panose="020B0604030504040204" pitchFamily="34" charset="-128"/>
            </a:endParaRPr>
          </a:p>
          <a:p>
            <a:r>
              <a:rPr lang="ja-JP" sz="1000">
                <a:ea typeface="メイリオ"/>
              </a:rPr>
              <a:t>○</a:t>
            </a:r>
            <a:r>
              <a:rPr lang="ja-JP" altLang="en-US" sz="1000">
                <a:ea typeface="メイリオ"/>
              </a:rPr>
              <a:t> </a:t>
            </a:r>
            <a:r>
              <a:rPr lang="ja-JP" sz="1000">
                <a:ea typeface="メイリオ"/>
              </a:rPr>
              <a:t>進化度が最大ではないが、素材が無い場合は</a:t>
            </a:r>
            <a:endParaRPr lang="ja-JP" sz="1000"/>
          </a:p>
          <a:p>
            <a:r>
              <a:rPr lang="ja-JP" sz="1000">
                <a:ea typeface="メイリオ"/>
              </a:rPr>
              <a:t>　進化TRカード選択画面に戻る。</a:t>
            </a:r>
          </a:p>
          <a:p>
            <a:endParaRPr lang="ja-JP" altLang="en-US" sz="1000">
              <a:ea typeface="メイリオ"/>
            </a:endParaRPr>
          </a:p>
        </p:txBody>
      </p:sp>
      <p:sp>
        <p:nvSpPr>
          <p:cNvPr id="111" name="正方形/長方形 110">
            <a:extLst>
              <a:ext uri="{FF2B5EF4-FFF2-40B4-BE49-F238E27FC236}">
                <a16:creationId xmlns:a16="http://schemas.microsoft.com/office/drawing/2014/main" id="{FEF6D278-ADCF-B44D-8843-F4D56CD23F5D}"/>
              </a:ext>
            </a:extLst>
          </p:cNvPr>
          <p:cNvSpPr/>
          <p:nvPr/>
        </p:nvSpPr>
        <p:spPr>
          <a:xfrm>
            <a:off x="5174105"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63" name="四角形: 角を丸くする 347">
            <a:extLst>
              <a:ext uri="{FF2B5EF4-FFF2-40B4-BE49-F238E27FC236}">
                <a16:creationId xmlns:a16="http://schemas.microsoft.com/office/drawing/2014/main" id="{CF613B53-005B-C844-AECF-CA916793B59B}"/>
              </a:ext>
            </a:extLst>
          </p:cNvPr>
          <p:cNvSpPr/>
          <p:nvPr/>
        </p:nvSpPr>
        <p:spPr>
          <a:xfrm>
            <a:off x="5237582" y="5950042"/>
            <a:ext cx="600542" cy="43103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4" name="四角形: 角を丸くする 348">
            <a:extLst>
              <a:ext uri="{FF2B5EF4-FFF2-40B4-BE49-F238E27FC236}">
                <a16:creationId xmlns:a16="http://schemas.microsoft.com/office/drawing/2014/main" id="{F1252EAB-B1C9-7F40-9715-901983917555}"/>
              </a:ext>
            </a:extLst>
          </p:cNvPr>
          <p:cNvSpPr/>
          <p:nvPr/>
        </p:nvSpPr>
        <p:spPr>
          <a:xfrm>
            <a:off x="5838124" y="5950065"/>
            <a:ext cx="600542" cy="43100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5" name="四角形: 角を丸くする 349">
            <a:extLst>
              <a:ext uri="{FF2B5EF4-FFF2-40B4-BE49-F238E27FC236}">
                <a16:creationId xmlns:a16="http://schemas.microsoft.com/office/drawing/2014/main" id="{5B214FD4-8984-294D-AE92-140F964BE5F5}"/>
              </a:ext>
            </a:extLst>
          </p:cNvPr>
          <p:cNvSpPr/>
          <p:nvPr/>
        </p:nvSpPr>
        <p:spPr>
          <a:xfrm>
            <a:off x="6438666" y="5950049"/>
            <a:ext cx="600542" cy="43100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6" name="四角形: 角を丸くする 350">
            <a:extLst>
              <a:ext uri="{FF2B5EF4-FFF2-40B4-BE49-F238E27FC236}">
                <a16:creationId xmlns:a16="http://schemas.microsoft.com/office/drawing/2014/main" id="{07F87D0B-AC84-9B47-B2DC-A294D0EC9E7C}"/>
              </a:ext>
            </a:extLst>
          </p:cNvPr>
          <p:cNvSpPr/>
          <p:nvPr/>
        </p:nvSpPr>
        <p:spPr>
          <a:xfrm>
            <a:off x="7039209" y="5950050"/>
            <a:ext cx="600542" cy="43100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7" name="四角形: 角を丸くする 351">
            <a:extLst>
              <a:ext uri="{FF2B5EF4-FFF2-40B4-BE49-F238E27FC236}">
                <a16:creationId xmlns:a16="http://schemas.microsoft.com/office/drawing/2014/main" id="{5DB9C574-10A8-4249-A21A-E1A3BF92BCDA}"/>
              </a:ext>
            </a:extLst>
          </p:cNvPr>
          <p:cNvSpPr/>
          <p:nvPr/>
        </p:nvSpPr>
        <p:spPr>
          <a:xfrm>
            <a:off x="7639751" y="5950050"/>
            <a:ext cx="600542" cy="43100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1" name="四角形: 角を丸くする 327">
            <a:extLst>
              <a:ext uri="{FF2B5EF4-FFF2-40B4-BE49-F238E27FC236}">
                <a16:creationId xmlns:a16="http://schemas.microsoft.com/office/drawing/2014/main" id="{AF2550B8-7D6B-124C-B3FF-990FA500E397}"/>
              </a:ext>
            </a:extLst>
          </p:cNvPr>
          <p:cNvSpPr/>
          <p:nvPr/>
        </p:nvSpPr>
        <p:spPr>
          <a:xfrm>
            <a:off x="8368719" y="4161421"/>
            <a:ext cx="93445" cy="2033108"/>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2" name="四角形: 角を丸くする 328">
            <a:extLst>
              <a:ext uri="{FF2B5EF4-FFF2-40B4-BE49-F238E27FC236}">
                <a16:creationId xmlns:a16="http://schemas.microsoft.com/office/drawing/2014/main" id="{804557B3-5481-2F4D-BB8C-A718AC56B9A3}"/>
              </a:ext>
            </a:extLst>
          </p:cNvPr>
          <p:cNvSpPr/>
          <p:nvPr/>
        </p:nvSpPr>
        <p:spPr>
          <a:xfrm>
            <a:off x="8369455" y="4161421"/>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6" name="四角形: 角を丸くする 322">
            <a:extLst>
              <a:ext uri="{FF2B5EF4-FFF2-40B4-BE49-F238E27FC236}">
                <a16:creationId xmlns:a16="http://schemas.microsoft.com/office/drawing/2014/main" id="{0B80263C-2078-5C47-8891-37E36B6893AD}"/>
              </a:ext>
            </a:extLst>
          </p:cNvPr>
          <p:cNvSpPr/>
          <p:nvPr/>
        </p:nvSpPr>
        <p:spPr>
          <a:xfrm>
            <a:off x="5237582" y="4161435"/>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7" name="四角形: 角を丸くする 323">
            <a:extLst>
              <a:ext uri="{FF2B5EF4-FFF2-40B4-BE49-F238E27FC236}">
                <a16:creationId xmlns:a16="http://schemas.microsoft.com/office/drawing/2014/main" id="{E00747F5-692A-BC41-BF3B-45BEAC96C044}"/>
              </a:ext>
            </a:extLst>
          </p:cNvPr>
          <p:cNvSpPr/>
          <p:nvPr/>
        </p:nvSpPr>
        <p:spPr>
          <a:xfrm>
            <a:off x="5838123" y="4161431"/>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8" name="四角形: 角を丸くする 324">
            <a:extLst>
              <a:ext uri="{FF2B5EF4-FFF2-40B4-BE49-F238E27FC236}">
                <a16:creationId xmlns:a16="http://schemas.microsoft.com/office/drawing/2014/main" id="{FBF37ABB-879D-B340-9E18-1CEBC932CCB5}"/>
              </a:ext>
            </a:extLst>
          </p:cNvPr>
          <p:cNvSpPr/>
          <p:nvPr/>
        </p:nvSpPr>
        <p:spPr>
          <a:xfrm>
            <a:off x="6438666" y="4161429"/>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9" name="四角形: 角を丸くする 325">
            <a:extLst>
              <a:ext uri="{FF2B5EF4-FFF2-40B4-BE49-F238E27FC236}">
                <a16:creationId xmlns:a16="http://schemas.microsoft.com/office/drawing/2014/main" id="{1B16CED1-8B49-7C43-A530-0D3EB44FDCF7}"/>
              </a:ext>
            </a:extLst>
          </p:cNvPr>
          <p:cNvSpPr/>
          <p:nvPr/>
        </p:nvSpPr>
        <p:spPr>
          <a:xfrm>
            <a:off x="7039209" y="4161422"/>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0" name="四角形: 角を丸くする 326">
            <a:extLst>
              <a:ext uri="{FF2B5EF4-FFF2-40B4-BE49-F238E27FC236}">
                <a16:creationId xmlns:a16="http://schemas.microsoft.com/office/drawing/2014/main" id="{8AEC5743-D5F8-0244-849E-9BF98C16C967}"/>
              </a:ext>
            </a:extLst>
          </p:cNvPr>
          <p:cNvSpPr/>
          <p:nvPr/>
        </p:nvSpPr>
        <p:spPr>
          <a:xfrm>
            <a:off x="7639751" y="4161421"/>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1" name="四角形: 角を丸くする 317">
            <a:extLst>
              <a:ext uri="{FF2B5EF4-FFF2-40B4-BE49-F238E27FC236}">
                <a16:creationId xmlns:a16="http://schemas.microsoft.com/office/drawing/2014/main" id="{D929D108-4EBD-2D4F-8A8B-379B347E4333}"/>
              </a:ext>
            </a:extLst>
          </p:cNvPr>
          <p:cNvSpPr/>
          <p:nvPr/>
        </p:nvSpPr>
        <p:spPr>
          <a:xfrm>
            <a:off x="5237582" y="5057113"/>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2" name="四角形: 角を丸くする 318">
            <a:extLst>
              <a:ext uri="{FF2B5EF4-FFF2-40B4-BE49-F238E27FC236}">
                <a16:creationId xmlns:a16="http://schemas.microsoft.com/office/drawing/2014/main" id="{CB3208A5-2D65-194B-8CA8-C03AA4E6CDAC}"/>
              </a:ext>
            </a:extLst>
          </p:cNvPr>
          <p:cNvSpPr/>
          <p:nvPr/>
        </p:nvSpPr>
        <p:spPr>
          <a:xfrm>
            <a:off x="5838124" y="5057117"/>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3" name="四角形: 角を丸くする 319">
            <a:extLst>
              <a:ext uri="{FF2B5EF4-FFF2-40B4-BE49-F238E27FC236}">
                <a16:creationId xmlns:a16="http://schemas.microsoft.com/office/drawing/2014/main" id="{ED556B0B-F3A1-8443-89CE-55C8C671529D}"/>
              </a:ext>
            </a:extLst>
          </p:cNvPr>
          <p:cNvSpPr/>
          <p:nvPr/>
        </p:nvSpPr>
        <p:spPr>
          <a:xfrm>
            <a:off x="6438666" y="5057121"/>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4" name="四角形: 角を丸くする 320">
            <a:extLst>
              <a:ext uri="{FF2B5EF4-FFF2-40B4-BE49-F238E27FC236}">
                <a16:creationId xmlns:a16="http://schemas.microsoft.com/office/drawing/2014/main" id="{DDF67468-56DE-3045-8EEA-707AB291DD42}"/>
              </a:ext>
            </a:extLst>
          </p:cNvPr>
          <p:cNvSpPr/>
          <p:nvPr/>
        </p:nvSpPr>
        <p:spPr>
          <a:xfrm>
            <a:off x="7039208" y="5057144"/>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5" name="四角形: 角を丸くする 321">
            <a:extLst>
              <a:ext uri="{FF2B5EF4-FFF2-40B4-BE49-F238E27FC236}">
                <a16:creationId xmlns:a16="http://schemas.microsoft.com/office/drawing/2014/main" id="{ECDBF15E-3338-1042-A359-EB9D0807F7B9}"/>
              </a:ext>
            </a:extLst>
          </p:cNvPr>
          <p:cNvSpPr/>
          <p:nvPr/>
        </p:nvSpPr>
        <p:spPr>
          <a:xfrm>
            <a:off x="7639750" y="5057147"/>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6" name="四角形: 角を丸くする 313">
            <a:extLst>
              <a:ext uri="{FF2B5EF4-FFF2-40B4-BE49-F238E27FC236}">
                <a16:creationId xmlns:a16="http://schemas.microsoft.com/office/drawing/2014/main" id="{80E43313-C87C-1E4E-92D0-88292EFBD15E}"/>
              </a:ext>
            </a:extLst>
          </p:cNvPr>
          <p:cNvSpPr/>
          <p:nvPr/>
        </p:nvSpPr>
        <p:spPr>
          <a:xfrm>
            <a:off x="5171786" y="3382758"/>
            <a:ext cx="1313687"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ソート・フィルタ</a:t>
            </a:r>
            <a:endParaRPr kumimoji="1" lang="en-US" altLang="ja-JP" sz="800"/>
          </a:p>
        </p:txBody>
      </p:sp>
      <p:sp>
        <p:nvSpPr>
          <p:cNvPr id="117" name="四角形: 角を丸くする 315">
            <a:extLst>
              <a:ext uri="{FF2B5EF4-FFF2-40B4-BE49-F238E27FC236}">
                <a16:creationId xmlns:a16="http://schemas.microsoft.com/office/drawing/2014/main" id="{EFF9A028-98F7-D542-AE89-A583CB9B3E58}"/>
              </a:ext>
            </a:extLst>
          </p:cNvPr>
          <p:cNvSpPr/>
          <p:nvPr/>
        </p:nvSpPr>
        <p:spPr>
          <a:xfrm>
            <a:off x="6370373" y="5989134"/>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118" name="正方形/長方形 117">
            <a:extLst>
              <a:ext uri="{FF2B5EF4-FFF2-40B4-BE49-F238E27FC236}">
                <a16:creationId xmlns:a16="http://schemas.microsoft.com/office/drawing/2014/main" id="{052A7BF5-E015-094E-92B0-A40262D96762}"/>
              </a:ext>
            </a:extLst>
          </p:cNvPr>
          <p:cNvSpPr/>
          <p:nvPr/>
        </p:nvSpPr>
        <p:spPr>
          <a:xfrm>
            <a:off x="7377012" y="6038154"/>
            <a:ext cx="938363" cy="3755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141" name="正方形/長方形 140">
            <a:extLst>
              <a:ext uri="{FF2B5EF4-FFF2-40B4-BE49-F238E27FC236}">
                <a16:creationId xmlns:a16="http://schemas.microsoft.com/office/drawing/2014/main" id="{EB2A1597-E43C-7D41-8755-022A09879749}"/>
              </a:ext>
            </a:extLst>
          </p:cNvPr>
          <p:cNvSpPr/>
          <p:nvPr/>
        </p:nvSpPr>
        <p:spPr>
          <a:xfrm>
            <a:off x="7238468"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2" name="正方形/長方形 141">
            <a:extLst>
              <a:ext uri="{FF2B5EF4-FFF2-40B4-BE49-F238E27FC236}">
                <a16:creationId xmlns:a16="http://schemas.microsoft.com/office/drawing/2014/main" id="{B0A67430-C829-324E-A5DC-D39F008FFDE8}"/>
              </a:ext>
            </a:extLst>
          </p:cNvPr>
          <p:cNvSpPr/>
          <p:nvPr/>
        </p:nvSpPr>
        <p:spPr>
          <a:xfrm>
            <a:off x="5174105"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3" name="正方形/長方形 142">
            <a:extLst>
              <a:ext uri="{FF2B5EF4-FFF2-40B4-BE49-F238E27FC236}">
                <a16:creationId xmlns:a16="http://schemas.microsoft.com/office/drawing/2014/main" id="{0C2E4E5C-E4D6-6A43-AD20-10947FDBF559}"/>
              </a:ext>
            </a:extLst>
          </p:cNvPr>
          <p:cNvSpPr/>
          <p:nvPr/>
        </p:nvSpPr>
        <p:spPr>
          <a:xfrm>
            <a:off x="5924784"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4" name="正方形/長方形 143">
            <a:extLst>
              <a:ext uri="{FF2B5EF4-FFF2-40B4-BE49-F238E27FC236}">
                <a16:creationId xmlns:a16="http://schemas.microsoft.com/office/drawing/2014/main" id="{17D842C4-8840-B245-80D5-04620A3BC0F1}"/>
              </a:ext>
            </a:extLst>
          </p:cNvPr>
          <p:cNvSpPr/>
          <p:nvPr/>
        </p:nvSpPr>
        <p:spPr>
          <a:xfrm>
            <a:off x="5924783"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5" name="楕円 488">
            <a:extLst>
              <a:ext uri="{FF2B5EF4-FFF2-40B4-BE49-F238E27FC236}">
                <a16:creationId xmlns:a16="http://schemas.microsoft.com/office/drawing/2014/main" id="{0A61AFBE-802E-D943-8B63-BD3D6A5E7D44}"/>
              </a:ext>
            </a:extLst>
          </p:cNvPr>
          <p:cNvSpPr>
            <a:spLocks noChangeAspect="1"/>
          </p:cNvSpPr>
          <p:nvPr/>
        </p:nvSpPr>
        <p:spPr>
          <a:xfrm>
            <a:off x="8368699"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46" name="グループ化 145">
            <a:extLst>
              <a:ext uri="{FF2B5EF4-FFF2-40B4-BE49-F238E27FC236}">
                <a16:creationId xmlns:a16="http://schemas.microsoft.com/office/drawing/2014/main" id="{9112968A-5660-5E47-8F02-688E009ABC2F}"/>
              </a:ext>
            </a:extLst>
          </p:cNvPr>
          <p:cNvGrpSpPr/>
          <p:nvPr/>
        </p:nvGrpSpPr>
        <p:grpSpPr>
          <a:xfrm>
            <a:off x="5212931" y="1021879"/>
            <a:ext cx="675610" cy="90419"/>
            <a:chOff x="30317" y="482248"/>
            <a:chExt cx="581527" cy="70447"/>
          </a:xfrm>
        </p:grpSpPr>
        <p:sp>
          <p:nvSpPr>
            <p:cNvPr id="149" name="四角形: 角を丸くする 492">
              <a:extLst>
                <a:ext uri="{FF2B5EF4-FFF2-40B4-BE49-F238E27FC236}">
                  <a16:creationId xmlns:a16="http://schemas.microsoft.com/office/drawing/2014/main" id="{03CDA73C-CC9C-1F4D-B85E-8073D4F32CB3}"/>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0" name="四角形: 角を丸くする 493">
              <a:extLst>
                <a:ext uri="{FF2B5EF4-FFF2-40B4-BE49-F238E27FC236}">
                  <a16:creationId xmlns:a16="http://schemas.microsoft.com/office/drawing/2014/main" id="{0135790A-B3DE-A442-9516-3C5E009B4282}"/>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47" name="正方形/長方形 146">
            <a:extLst>
              <a:ext uri="{FF2B5EF4-FFF2-40B4-BE49-F238E27FC236}">
                <a16:creationId xmlns:a16="http://schemas.microsoft.com/office/drawing/2014/main" id="{C0D9E5CF-FF9D-3849-9014-D95A97A7DBB4}"/>
              </a:ext>
            </a:extLst>
          </p:cNvPr>
          <p:cNvSpPr/>
          <p:nvPr/>
        </p:nvSpPr>
        <p:spPr>
          <a:xfrm>
            <a:off x="7989145"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48" name="正方形/長方形 147">
            <a:extLst>
              <a:ext uri="{FF2B5EF4-FFF2-40B4-BE49-F238E27FC236}">
                <a16:creationId xmlns:a16="http://schemas.microsoft.com/office/drawing/2014/main" id="{FF48CD99-6A81-704F-98CA-20E1F038A0DA}"/>
              </a:ext>
            </a:extLst>
          </p:cNvPr>
          <p:cNvSpPr/>
          <p:nvPr/>
        </p:nvSpPr>
        <p:spPr>
          <a:xfrm>
            <a:off x="5924781"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20" name="四角形: 角を丸くする 494">
            <a:extLst>
              <a:ext uri="{FF2B5EF4-FFF2-40B4-BE49-F238E27FC236}">
                <a16:creationId xmlns:a16="http://schemas.microsoft.com/office/drawing/2014/main" id="{BDB0F4C7-70ED-664F-B0F8-D230E3789B09}"/>
              </a:ext>
            </a:extLst>
          </p:cNvPr>
          <p:cNvSpPr/>
          <p:nvPr/>
        </p:nvSpPr>
        <p:spPr>
          <a:xfrm>
            <a:off x="7972622"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6" name="正方形/長方形 5">
            <a:extLst>
              <a:ext uri="{FF2B5EF4-FFF2-40B4-BE49-F238E27FC236}">
                <a16:creationId xmlns:a16="http://schemas.microsoft.com/office/drawing/2014/main" id="{A5CCE7A1-FDEA-6B45-A4ED-69843586AAB8}"/>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a:extLst>
              <a:ext uri="{FF2B5EF4-FFF2-40B4-BE49-F238E27FC236}">
                <a16:creationId xmlns:a16="http://schemas.microsoft.com/office/drawing/2014/main" id="{AA15A33D-6A06-FC48-B509-3CEA918B564E}"/>
              </a:ext>
            </a:extLst>
          </p:cNvPr>
          <p:cNvSpPr/>
          <p:nvPr/>
        </p:nvSpPr>
        <p:spPr>
          <a:xfrm>
            <a:off x="5276197" y="3855457"/>
            <a:ext cx="1389732"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70" name="角丸四角形 169">
            <a:extLst>
              <a:ext uri="{FF2B5EF4-FFF2-40B4-BE49-F238E27FC236}">
                <a16:creationId xmlns:a16="http://schemas.microsoft.com/office/drawing/2014/main" id="{02219827-1FF8-3449-A830-0E575BF285DC}"/>
              </a:ext>
            </a:extLst>
          </p:cNvPr>
          <p:cNvSpPr/>
          <p:nvPr/>
        </p:nvSpPr>
        <p:spPr>
          <a:xfrm>
            <a:off x="6682641" y="3854584"/>
            <a:ext cx="1389732" cy="276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ea typeface="メイリオ"/>
              </a:rPr>
              <a:t>進化用</a:t>
            </a:r>
            <a:r>
              <a:rPr kumimoji="1" lang="en-US" altLang="ja-JP" sz="1200">
                <a:ea typeface="メイリオ"/>
              </a:rPr>
              <a:t>TR</a:t>
            </a:r>
            <a:r>
              <a:rPr kumimoji="1" lang="ja-JP" altLang="en-US" sz="1200">
                <a:ea typeface="メイリオ"/>
              </a:rPr>
              <a:t>カード</a:t>
            </a:r>
          </a:p>
        </p:txBody>
      </p:sp>
      <p:sp>
        <p:nvSpPr>
          <p:cNvPr id="171" name="四角形: 角を丸くする 313">
            <a:extLst>
              <a:ext uri="{FF2B5EF4-FFF2-40B4-BE49-F238E27FC236}">
                <a16:creationId xmlns:a16="http://schemas.microsoft.com/office/drawing/2014/main" id="{25D864CB-6A44-E146-ACA2-C27EF5F7E1BB}"/>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8" name="円/楕円 7">
            <a:extLst>
              <a:ext uri="{FF2B5EF4-FFF2-40B4-BE49-F238E27FC236}">
                <a16:creationId xmlns:a16="http://schemas.microsoft.com/office/drawing/2014/main" id="{0660FE8F-1964-324F-84A9-D7BFD6C4FC4D}"/>
              </a:ext>
            </a:extLst>
          </p:cNvPr>
          <p:cNvSpPr/>
          <p:nvPr/>
        </p:nvSpPr>
        <p:spPr>
          <a:xfrm>
            <a:off x="5228080" y="4160610"/>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
        <p:nvSpPr>
          <p:cNvPr id="172" name="円/楕円 171">
            <a:extLst>
              <a:ext uri="{FF2B5EF4-FFF2-40B4-BE49-F238E27FC236}">
                <a16:creationId xmlns:a16="http://schemas.microsoft.com/office/drawing/2014/main" id="{155F68C6-31CB-ED45-9B7D-8C3AAD94F941}"/>
              </a:ext>
            </a:extLst>
          </p:cNvPr>
          <p:cNvSpPr/>
          <p:nvPr/>
        </p:nvSpPr>
        <p:spPr>
          <a:xfrm>
            <a:off x="6438663" y="5075137"/>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173" name="円/楕円 172">
            <a:extLst>
              <a:ext uri="{FF2B5EF4-FFF2-40B4-BE49-F238E27FC236}">
                <a16:creationId xmlns:a16="http://schemas.microsoft.com/office/drawing/2014/main" id="{9CE7A15E-01C6-B141-AE30-1588042398CF}"/>
              </a:ext>
            </a:extLst>
          </p:cNvPr>
          <p:cNvSpPr/>
          <p:nvPr/>
        </p:nvSpPr>
        <p:spPr>
          <a:xfrm>
            <a:off x="5830948" y="5041961"/>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sp>
        <p:nvSpPr>
          <p:cNvPr id="187" name="テキスト ボックス 186">
            <a:extLst>
              <a:ext uri="{FF2B5EF4-FFF2-40B4-BE49-F238E27FC236}">
                <a16:creationId xmlns:a16="http://schemas.microsoft.com/office/drawing/2014/main" id="{F9855AB6-17D1-0645-8C6E-A63D718EE6BC}"/>
              </a:ext>
            </a:extLst>
          </p:cNvPr>
          <p:cNvSpPr txBox="1"/>
          <p:nvPr/>
        </p:nvSpPr>
        <p:spPr>
          <a:xfrm>
            <a:off x="5281216" y="481336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88" name="テキスト ボックス 187">
            <a:extLst>
              <a:ext uri="{FF2B5EF4-FFF2-40B4-BE49-F238E27FC236}">
                <a16:creationId xmlns:a16="http://schemas.microsoft.com/office/drawing/2014/main" id="{233BCE07-6152-7D4C-A73E-DF9D9C174730}"/>
              </a:ext>
            </a:extLst>
          </p:cNvPr>
          <p:cNvSpPr txBox="1"/>
          <p:nvPr/>
        </p:nvSpPr>
        <p:spPr>
          <a:xfrm>
            <a:off x="5892935" y="480081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89" name="テキスト ボックス 188">
            <a:extLst>
              <a:ext uri="{FF2B5EF4-FFF2-40B4-BE49-F238E27FC236}">
                <a16:creationId xmlns:a16="http://schemas.microsoft.com/office/drawing/2014/main" id="{C253264E-1B81-FF44-9825-1ACFB99CB924}"/>
              </a:ext>
            </a:extLst>
          </p:cNvPr>
          <p:cNvSpPr txBox="1"/>
          <p:nvPr/>
        </p:nvSpPr>
        <p:spPr>
          <a:xfrm>
            <a:off x="6473619" y="4803696"/>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0" name="テキスト ボックス 189">
            <a:extLst>
              <a:ext uri="{FF2B5EF4-FFF2-40B4-BE49-F238E27FC236}">
                <a16:creationId xmlns:a16="http://schemas.microsoft.com/office/drawing/2014/main" id="{BCA036DF-C419-E84B-A573-28FBC551BA3E}"/>
              </a:ext>
            </a:extLst>
          </p:cNvPr>
          <p:cNvSpPr txBox="1"/>
          <p:nvPr/>
        </p:nvSpPr>
        <p:spPr>
          <a:xfrm>
            <a:off x="7092552" y="4815135"/>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1" name="テキスト ボックス 190">
            <a:extLst>
              <a:ext uri="{FF2B5EF4-FFF2-40B4-BE49-F238E27FC236}">
                <a16:creationId xmlns:a16="http://schemas.microsoft.com/office/drawing/2014/main" id="{32452922-F5C8-004C-BBBC-66C126D88786}"/>
              </a:ext>
            </a:extLst>
          </p:cNvPr>
          <p:cNvSpPr txBox="1"/>
          <p:nvPr/>
        </p:nvSpPr>
        <p:spPr>
          <a:xfrm>
            <a:off x="7693094" y="480702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2" name="テキスト ボックス 191">
            <a:extLst>
              <a:ext uri="{FF2B5EF4-FFF2-40B4-BE49-F238E27FC236}">
                <a16:creationId xmlns:a16="http://schemas.microsoft.com/office/drawing/2014/main" id="{8A028720-56D9-C64C-800E-A4FE82DAEAAD}"/>
              </a:ext>
            </a:extLst>
          </p:cNvPr>
          <p:cNvSpPr txBox="1"/>
          <p:nvPr/>
        </p:nvSpPr>
        <p:spPr>
          <a:xfrm>
            <a:off x="5281216" y="568422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3" name="テキスト ボックス 192">
            <a:extLst>
              <a:ext uri="{FF2B5EF4-FFF2-40B4-BE49-F238E27FC236}">
                <a16:creationId xmlns:a16="http://schemas.microsoft.com/office/drawing/2014/main" id="{6B3F16AF-FE95-2746-BC04-826052308E6F}"/>
              </a:ext>
            </a:extLst>
          </p:cNvPr>
          <p:cNvSpPr txBox="1"/>
          <p:nvPr/>
        </p:nvSpPr>
        <p:spPr>
          <a:xfrm>
            <a:off x="5892935" y="5671669"/>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4" name="テキスト ボックス 193">
            <a:extLst>
              <a:ext uri="{FF2B5EF4-FFF2-40B4-BE49-F238E27FC236}">
                <a16:creationId xmlns:a16="http://schemas.microsoft.com/office/drawing/2014/main" id="{67A4DF0D-62AF-C24D-BE5A-1B94ED543033}"/>
              </a:ext>
            </a:extLst>
          </p:cNvPr>
          <p:cNvSpPr txBox="1"/>
          <p:nvPr/>
        </p:nvSpPr>
        <p:spPr>
          <a:xfrm>
            <a:off x="6473619" y="567455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5" name="テキスト ボックス 194">
            <a:extLst>
              <a:ext uri="{FF2B5EF4-FFF2-40B4-BE49-F238E27FC236}">
                <a16:creationId xmlns:a16="http://schemas.microsoft.com/office/drawing/2014/main" id="{9CCE10C8-2EC5-2E49-86A2-26804BF9167D}"/>
              </a:ext>
            </a:extLst>
          </p:cNvPr>
          <p:cNvSpPr txBox="1"/>
          <p:nvPr/>
        </p:nvSpPr>
        <p:spPr>
          <a:xfrm>
            <a:off x="7092552" y="5685993"/>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196" name="テキスト ボックス 195">
            <a:extLst>
              <a:ext uri="{FF2B5EF4-FFF2-40B4-BE49-F238E27FC236}">
                <a16:creationId xmlns:a16="http://schemas.microsoft.com/office/drawing/2014/main" id="{B8E7A562-5596-E641-AC24-5841BBD6FF21}"/>
              </a:ext>
            </a:extLst>
          </p:cNvPr>
          <p:cNvSpPr txBox="1"/>
          <p:nvPr/>
        </p:nvSpPr>
        <p:spPr>
          <a:xfrm>
            <a:off x="7693094" y="5677879"/>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30" name="正方形/長方形 29">
            <a:extLst>
              <a:ext uri="{FF2B5EF4-FFF2-40B4-BE49-F238E27FC236}">
                <a16:creationId xmlns:a16="http://schemas.microsoft.com/office/drawing/2014/main" id="{9A8656CB-E145-45BB-8F57-FF42686E3DFB}"/>
              </a:ext>
            </a:extLst>
          </p:cNvPr>
          <p:cNvSpPr/>
          <p:nvPr/>
        </p:nvSpPr>
        <p:spPr>
          <a:xfrm>
            <a:off x="5165606" y="1521171"/>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1" name="テキスト ボックス 496">
            <a:extLst>
              <a:ext uri="{FF2B5EF4-FFF2-40B4-BE49-F238E27FC236}">
                <a16:creationId xmlns:a16="http://schemas.microsoft.com/office/drawing/2014/main" id="{A0EC13C1-A68D-4926-AE1C-16820E957D26}"/>
              </a:ext>
            </a:extLst>
          </p:cNvPr>
          <p:cNvSpPr txBox="1"/>
          <p:nvPr/>
        </p:nvSpPr>
        <p:spPr>
          <a:xfrm>
            <a:off x="6440833" y="1512293"/>
            <a:ext cx="2122150"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1050">
                <a:solidFill>
                  <a:schemeClr val="accent2"/>
                </a:solidFill>
                <a:latin typeface="HGP創英角ｺﾞｼｯｸUB" panose="020B0900000000000000" pitchFamily="50" charset="-128"/>
                <a:ea typeface="HGP創英角ｺﾞｼｯｸUB" panose="020B0900000000000000" pitchFamily="50" charset="-128"/>
              </a:rPr>
              <a:t>●●●●</a:t>
            </a:r>
            <a:endParaRPr kumimoji="1" lang="en-US" altLang="ja-JP" sz="1050">
              <a:solidFill>
                <a:schemeClr val="accent2"/>
              </a:solidFill>
              <a:latin typeface="HGP創英角ｺﾞｼｯｸUB" panose="020B0900000000000000" pitchFamily="50" charset="-128"/>
              <a:ea typeface="HGP創英角ｺﾞｼｯｸUB" panose="020B0900000000000000" pitchFamily="50" charset="-128"/>
            </a:endParaRPr>
          </a:p>
          <a:p>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お名前</a:t>
            </a:r>
            <a:r>
              <a:rPr kumimoji="1" lang="en-US" altLang="ja-JP" sz="1050">
                <a:solidFill>
                  <a:schemeClr val="bg1"/>
                </a:solidFill>
                <a:latin typeface="HGP創英角ｺﾞｼｯｸUB" panose="020B0900000000000000" pitchFamily="50" charset="-128"/>
                <a:ea typeface="HGP創英角ｺﾞｼｯｸUB" panose="020B0900000000000000" pitchFamily="50" charset="-128"/>
              </a:rPr>
              <a:t>.com</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33" name="図 32">
            <a:extLst>
              <a:ext uri="{FF2B5EF4-FFF2-40B4-BE49-F238E27FC236}">
                <a16:creationId xmlns:a16="http://schemas.microsoft.com/office/drawing/2014/main" id="{0C7B975D-8887-4777-B11D-8894D6AD86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7273" y="1551252"/>
            <a:ext cx="1258542" cy="1779066"/>
          </a:xfrm>
          <a:prstGeom prst="rect">
            <a:avLst/>
          </a:prstGeom>
        </p:spPr>
      </p:pic>
      <p:sp>
        <p:nvSpPr>
          <p:cNvPr id="34" name="楕円 421">
            <a:extLst>
              <a:ext uri="{FF2B5EF4-FFF2-40B4-BE49-F238E27FC236}">
                <a16:creationId xmlns:a16="http://schemas.microsoft.com/office/drawing/2014/main" id="{50E1D4AA-8A52-4B6A-A5F4-F63D020D6F95}"/>
              </a:ext>
            </a:extLst>
          </p:cNvPr>
          <p:cNvSpPr/>
          <p:nvPr/>
        </p:nvSpPr>
        <p:spPr>
          <a:xfrm>
            <a:off x="5288667" y="1645926"/>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35" name="楕円 421">
            <a:extLst>
              <a:ext uri="{FF2B5EF4-FFF2-40B4-BE49-F238E27FC236}">
                <a16:creationId xmlns:a16="http://schemas.microsoft.com/office/drawing/2014/main" id="{036C212F-9F69-414F-B49C-982E01318A34}"/>
              </a:ext>
            </a:extLst>
          </p:cNvPr>
          <p:cNvSpPr/>
          <p:nvPr/>
        </p:nvSpPr>
        <p:spPr>
          <a:xfrm>
            <a:off x="5238616" y="1604311"/>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36" name="テキスト ボックス 498">
            <a:extLst>
              <a:ext uri="{FF2B5EF4-FFF2-40B4-BE49-F238E27FC236}">
                <a16:creationId xmlns:a16="http://schemas.microsoft.com/office/drawing/2014/main" id="{239B3D0C-A638-44DC-832A-5E3DD4F76B26}"/>
              </a:ext>
            </a:extLst>
          </p:cNvPr>
          <p:cNvSpPr txBox="1"/>
          <p:nvPr/>
        </p:nvSpPr>
        <p:spPr>
          <a:xfrm>
            <a:off x="6567258" y="2357901"/>
            <a:ext cx="851000" cy="2220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37" name="テキスト ボックス 499">
            <a:extLst>
              <a:ext uri="{FF2B5EF4-FFF2-40B4-BE49-F238E27FC236}">
                <a16:creationId xmlns:a16="http://schemas.microsoft.com/office/drawing/2014/main" id="{F905FEBA-85A8-462C-8C24-AE42F944EACF}"/>
              </a:ext>
            </a:extLst>
          </p:cNvPr>
          <p:cNvSpPr txBox="1"/>
          <p:nvPr/>
        </p:nvSpPr>
        <p:spPr>
          <a:xfrm>
            <a:off x="7488190" y="2351523"/>
            <a:ext cx="653004" cy="23749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38" name="テキスト ボックス 500">
            <a:extLst>
              <a:ext uri="{FF2B5EF4-FFF2-40B4-BE49-F238E27FC236}">
                <a16:creationId xmlns:a16="http://schemas.microsoft.com/office/drawing/2014/main" id="{ECDE85F6-0470-4DF4-B7CC-0C1D4B301C86}"/>
              </a:ext>
            </a:extLst>
          </p:cNvPr>
          <p:cNvSpPr txBox="1"/>
          <p:nvPr/>
        </p:nvSpPr>
        <p:spPr>
          <a:xfrm>
            <a:off x="7474589" y="2183311"/>
            <a:ext cx="567590" cy="20487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39" name="図 38">
            <a:extLst>
              <a:ext uri="{FF2B5EF4-FFF2-40B4-BE49-F238E27FC236}">
                <a16:creationId xmlns:a16="http://schemas.microsoft.com/office/drawing/2014/main" id="{44F915BD-D653-42D4-8763-887F41D0E207}"/>
              </a:ext>
            </a:extLst>
          </p:cNvPr>
          <p:cNvPicPr>
            <a:picLocks noChangeAspect="1"/>
          </p:cNvPicPr>
          <p:nvPr/>
        </p:nvPicPr>
        <p:blipFill>
          <a:blip r:embed="rId3"/>
          <a:stretch>
            <a:fillRect/>
          </a:stretch>
        </p:blipFill>
        <p:spPr>
          <a:xfrm>
            <a:off x="7466475" y="2198260"/>
            <a:ext cx="178861" cy="191713"/>
          </a:xfrm>
          <a:prstGeom prst="rect">
            <a:avLst/>
          </a:prstGeom>
        </p:spPr>
      </p:pic>
      <p:pic>
        <p:nvPicPr>
          <p:cNvPr id="40" name="図 39">
            <a:extLst>
              <a:ext uri="{FF2B5EF4-FFF2-40B4-BE49-F238E27FC236}">
                <a16:creationId xmlns:a16="http://schemas.microsoft.com/office/drawing/2014/main" id="{4060216C-52CF-46E5-BB9C-4D5E575115D2}"/>
              </a:ext>
            </a:extLst>
          </p:cNvPr>
          <p:cNvPicPr>
            <a:picLocks noChangeAspect="1"/>
          </p:cNvPicPr>
          <p:nvPr/>
        </p:nvPicPr>
        <p:blipFill>
          <a:blip r:embed="rId4"/>
          <a:stretch>
            <a:fillRect/>
          </a:stretch>
        </p:blipFill>
        <p:spPr>
          <a:xfrm>
            <a:off x="7465887" y="2384323"/>
            <a:ext cx="183689" cy="184759"/>
          </a:xfrm>
          <a:prstGeom prst="rect">
            <a:avLst/>
          </a:prstGeom>
        </p:spPr>
      </p:pic>
      <p:pic>
        <p:nvPicPr>
          <p:cNvPr id="41" name="図 40">
            <a:extLst>
              <a:ext uri="{FF2B5EF4-FFF2-40B4-BE49-F238E27FC236}">
                <a16:creationId xmlns:a16="http://schemas.microsoft.com/office/drawing/2014/main" id="{7DC2C413-A77F-4D41-83D4-35243B82FC9F}"/>
              </a:ext>
            </a:extLst>
          </p:cNvPr>
          <p:cNvPicPr>
            <a:picLocks noChangeAspect="1"/>
          </p:cNvPicPr>
          <p:nvPr/>
        </p:nvPicPr>
        <p:blipFill>
          <a:blip r:embed="rId5"/>
          <a:stretch>
            <a:fillRect/>
          </a:stretch>
        </p:blipFill>
        <p:spPr>
          <a:xfrm>
            <a:off x="6550504" y="2380482"/>
            <a:ext cx="184709" cy="191998"/>
          </a:xfrm>
          <a:prstGeom prst="rect">
            <a:avLst/>
          </a:prstGeom>
        </p:spPr>
      </p:pic>
      <p:sp>
        <p:nvSpPr>
          <p:cNvPr id="43" name="テキスト ボックス 511">
            <a:extLst>
              <a:ext uri="{FF2B5EF4-FFF2-40B4-BE49-F238E27FC236}">
                <a16:creationId xmlns:a16="http://schemas.microsoft.com/office/drawing/2014/main" id="{01BEDCFA-B0F4-47BE-AB5C-3315DCF6766C}"/>
              </a:ext>
            </a:extLst>
          </p:cNvPr>
          <p:cNvSpPr txBox="1"/>
          <p:nvPr/>
        </p:nvSpPr>
        <p:spPr>
          <a:xfrm>
            <a:off x="6663295" y="2181406"/>
            <a:ext cx="716595"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44" name="図 43">
            <a:extLst>
              <a:ext uri="{FF2B5EF4-FFF2-40B4-BE49-F238E27FC236}">
                <a16:creationId xmlns:a16="http://schemas.microsoft.com/office/drawing/2014/main" id="{FE69DB85-05B3-4C80-A663-C849231208D0}"/>
              </a:ext>
            </a:extLst>
          </p:cNvPr>
          <p:cNvPicPr preferRelativeResize="0">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4996" y="2214393"/>
            <a:ext cx="182357" cy="164595"/>
          </a:xfrm>
          <a:prstGeom prst="rect">
            <a:avLst/>
          </a:prstGeom>
        </p:spPr>
      </p:pic>
      <p:sp>
        <p:nvSpPr>
          <p:cNvPr id="45" name="楕円 515">
            <a:extLst>
              <a:ext uri="{FF2B5EF4-FFF2-40B4-BE49-F238E27FC236}">
                <a16:creationId xmlns:a16="http://schemas.microsoft.com/office/drawing/2014/main" id="{0ADDF3CC-6D06-4F4C-AFA8-EF31B116ADD6}"/>
              </a:ext>
            </a:extLst>
          </p:cNvPr>
          <p:cNvSpPr/>
          <p:nvPr/>
        </p:nvSpPr>
        <p:spPr>
          <a:xfrm>
            <a:off x="6546039" y="2610291"/>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46" name="楕円 516">
            <a:extLst>
              <a:ext uri="{FF2B5EF4-FFF2-40B4-BE49-F238E27FC236}">
                <a16:creationId xmlns:a16="http://schemas.microsoft.com/office/drawing/2014/main" id="{F7B0855B-A235-4EEB-A6C1-0987FE85000F}"/>
              </a:ext>
            </a:extLst>
          </p:cNvPr>
          <p:cNvSpPr/>
          <p:nvPr/>
        </p:nvSpPr>
        <p:spPr>
          <a:xfrm>
            <a:off x="6549651" y="286439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47" name="テキスト ボックス 517">
            <a:extLst>
              <a:ext uri="{FF2B5EF4-FFF2-40B4-BE49-F238E27FC236}">
                <a16:creationId xmlns:a16="http://schemas.microsoft.com/office/drawing/2014/main" id="{6F670ADC-A166-484E-8B42-8ABE50EADE0C}"/>
              </a:ext>
            </a:extLst>
          </p:cNvPr>
          <p:cNvSpPr txBox="1"/>
          <p:nvPr/>
        </p:nvSpPr>
        <p:spPr>
          <a:xfrm>
            <a:off x="6753756" y="3046584"/>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48" name="楕円 516">
            <a:extLst>
              <a:ext uri="{FF2B5EF4-FFF2-40B4-BE49-F238E27FC236}">
                <a16:creationId xmlns:a16="http://schemas.microsoft.com/office/drawing/2014/main" id="{CFF2F30B-EA42-434D-9936-C7FA78AE208A}"/>
              </a:ext>
            </a:extLst>
          </p:cNvPr>
          <p:cNvSpPr/>
          <p:nvPr/>
        </p:nvSpPr>
        <p:spPr>
          <a:xfrm>
            <a:off x="6544888" y="3096323"/>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49" name="テキスト ボックス 517">
            <a:extLst>
              <a:ext uri="{FF2B5EF4-FFF2-40B4-BE49-F238E27FC236}">
                <a16:creationId xmlns:a16="http://schemas.microsoft.com/office/drawing/2014/main" id="{F4DCAA48-AC0E-4A23-8297-9A63815C5DDA}"/>
              </a:ext>
            </a:extLst>
          </p:cNvPr>
          <p:cNvSpPr txBox="1"/>
          <p:nvPr/>
        </p:nvSpPr>
        <p:spPr>
          <a:xfrm>
            <a:off x="6764431" y="2786168"/>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50" name="テキスト ボックス 517">
            <a:extLst>
              <a:ext uri="{FF2B5EF4-FFF2-40B4-BE49-F238E27FC236}">
                <a16:creationId xmlns:a16="http://schemas.microsoft.com/office/drawing/2014/main" id="{40FD723B-F744-4422-9AC3-C42AE9C0F046}"/>
              </a:ext>
            </a:extLst>
          </p:cNvPr>
          <p:cNvSpPr txBox="1"/>
          <p:nvPr/>
        </p:nvSpPr>
        <p:spPr>
          <a:xfrm>
            <a:off x="6753756" y="2547288"/>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51" name="正方形/長方形 50">
            <a:extLst>
              <a:ext uri="{FF2B5EF4-FFF2-40B4-BE49-F238E27FC236}">
                <a16:creationId xmlns:a16="http://schemas.microsoft.com/office/drawing/2014/main" id="{DF10AFDE-4AA3-4219-871E-C48FC7FECF94}"/>
              </a:ext>
            </a:extLst>
          </p:cNvPr>
          <p:cNvSpPr/>
          <p:nvPr/>
        </p:nvSpPr>
        <p:spPr>
          <a:xfrm>
            <a:off x="6607117" y="2098130"/>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52" name="正方形/長方形 51">
            <a:extLst>
              <a:ext uri="{FF2B5EF4-FFF2-40B4-BE49-F238E27FC236}">
                <a16:creationId xmlns:a16="http://schemas.microsoft.com/office/drawing/2014/main" id="{5B0E8669-407C-41B5-B2BA-9CA2120C844C}"/>
              </a:ext>
            </a:extLst>
          </p:cNvPr>
          <p:cNvSpPr/>
          <p:nvPr/>
        </p:nvSpPr>
        <p:spPr>
          <a:xfrm>
            <a:off x="6566030" y="2105735"/>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53" name="正方形/長方形 52">
            <a:extLst>
              <a:ext uri="{FF2B5EF4-FFF2-40B4-BE49-F238E27FC236}">
                <a16:creationId xmlns:a16="http://schemas.microsoft.com/office/drawing/2014/main" id="{3326F951-4D62-48C5-84CB-588FFEDE6D15}"/>
              </a:ext>
            </a:extLst>
          </p:cNvPr>
          <p:cNvSpPr/>
          <p:nvPr/>
        </p:nvSpPr>
        <p:spPr>
          <a:xfrm>
            <a:off x="7706646" y="2099002"/>
            <a:ext cx="733773" cy="4879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54" name="テキスト ボックス 514">
            <a:extLst>
              <a:ext uri="{FF2B5EF4-FFF2-40B4-BE49-F238E27FC236}">
                <a16:creationId xmlns:a16="http://schemas.microsoft.com/office/drawing/2014/main" id="{18A4C4F0-ADD4-45C8-B98D-9C378476AE8F}"/>
              </a:ext>
            </a:extLst>
          </p:cNvPr>
          <p:cNvSpPr txBox="1"/>
          <p:nvPr/>
        </p:nvSpPr>
        <p:spPr>
          <a:xfrm>
            <a:off x="7729852" y="1930168"/>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55" name="テキスト ボックス 514">
            <a:extLst>
              <a:ext uri="{FF2B5EF4-FFF2-40B4-BE49-F238E27FC236}">
                <a16:creationId xmlns:a16="http://schemas.microsoft.com/office/drawing/2014/main" id="{727ABCDE-EE5A-4575-969F-5D43F97E6B17}"/>
              </a:ext>
            </a:extLst>
          </p:cNvPr>
          <p:cNvSpPr txBox="1"/>
          <p:nvPr/>
        </p:nvSpPr>
        <p:spPr>
          <a:xfrm>
            <a:off x="6475387" y="1921298"/>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７０ → １００</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84" name="テキスト ボックス 83">
            <a:extLst>
              <a:ext uri="{FF2B5EF4-FFF2-40B4-BE49-F238E27FC236}">
                <a16:creationId xmlns:a16="http://schemas.microsoft.com/office/drawing/2014/main" id="{124002E3-844C-4FF7-BF03-5BCC8C453ABC}"/>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進化</a:t>
            </a:r>
          </a:p>
        </p:txBody>
      </p:sp>
      <p:sp>
        <p:nvSpPr>
          <p:cNvPr id="85" name="スライド番号プレースホルダー 69">
            <a:extLst>
              <a:ext uri="{FF2B5EF4-FFF2-40B4-BE49-F238E27FC236}">
                <a16:creationId xmlns:a16="http://schemas.microsoft.com/office/drawing/2014/main" id="{02FAE419-2C64-4952-B386-BE7ADA747CF5}"/>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17</a:t>
            </a:fld>
            <a:endParaRPr kumimoji="1" lang="ja-JP" altLang="en-US"/>
          </a:p>
        </p:txBody>
      </p:sp>
      <p:sp>
        <p:nvSpPr>
          <p:cNvPr id="2" name="正方形/長方形 1">
            <a:extLst>
              <a:ext uri="{FF2B5EF4-FFF2-40B4-BE49-F238E27FC236}">
                <a16:creationId xmlns:a16="http://schemas.microsoft.com/office/drawing/2014/main" id="{D92F5D6C-1D44-4752-BE58-DA7C4907D137}"/>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進化素材選択</a:t>
            </a:r>
          </a:p>
        </p:txBody>
      </p:sp>
    </p:spTree>
    <p:extLst>
      <p:ext uri="{BB962C8B-B14F-4D97-AF65-F5344CB8AC3E}">
        <p14:creationId xmlns:p14="http://schemas.microsoft.com/office/powerpoint/2010/main" val="722654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テキスト ボックス 52">
            <a:extLst>
              <a:ext uri="{FF2B5EF4-FFF2-40B4-BE49-F238E27FC236}">
                <a16:creationId xmlns:a16="http://schemas.microsoft.com/office/drawing/2014/main" id="{D5A7C145-CAF0-44FF-8346-0831B884D29F}"/>
              </a:ext>
            </a:extLst>
          </p:cNvPr>
          <p:cNvSpPr txBox="1"/>
          <p:nvPr/>
        </p:nvSpPr>
        <p:spPr>
          <a:xfrm>
            <a:off x="4580842" y="4880809"/>
            <a:ext cx="1980029" cy="246221"/>
          </a:xfrm>
          <a:prstGeom prst="rect">
            <a:avLst/>
          </a:prstGeom>
          <a:noFill/>
        </p:spPr>
        <p:txBody>
          <a:bodyPr wrap="none" rtlCol="0">
            <a:spAutoFit/>
          </a:bodyPr>
          <a:lstStyle/>
          <a:p>
            <a:r>
              <a:rPr kumimoji="1" lang="ja-JP" altLang="en-US" sz="1000"/>
              <a:t>報酬一覧が確認できるボタン。</a:t>
            </a:r>
            <a:endParaRPr kumimoji="1" lang="en-US" altLang="ja-JP" sz="1000"/>
          </a:p>
        </p:txBody>
      </p:sp>
      <p:sp>
        <p:nvSpPr>
          <p:cNvPr id="56" name="テキスト ボックス 55">
            <a:extLst>
              <a:ext uri="{FF2B5EF4-FFF2-40B4-BE49-F238E27FC236}">
                <a16:creationId xmlns:a16="http://schemas.microsoft.com/office/drawing/2014/main" id="{B117A3EA-1275-4005-9B72-00077C93B816}"/>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分解</a:t>
            </a:r>
          </a:p>
        </p:txBody>
      </p:sp>
      <p:pic>
        <p:nvPicPr>
          <p:cNvPr id="4" name="図 3" descr="ブルー, 駐車場, ストリート, 駐車 が含まれている画像&#10;&#10;自動的に生成された説明">
            <a:extLst>
              <a:ext uri="{FF2B5EF4-FFF2-40B4-BE49-F238E27FC236}">
                <a16:creationId xmlns:a16="http://schemas.microsoft.com/office/drawing/2014/main" id="{27B83C37-5FC2-43C5-9425-D945CF8B65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898" y="1106857"/>
            <a:ext cx="2144677" cy="3806604"/>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18</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1925527" cy="276999"/>
          </a:xfrm>
          <a:prstGeom prst="rect">
            <a:avLst/>
          </a:prstGeom>
          <a:noFill/>
        </p:spPr>
        <p:txBody>
          <a:bodyPr wrap="none" rtlCol="0">
            <a:spAutoFit/>
          </a:bodyPr>
          <a:lstStyle/>
          <a:p>
            <a:r>
              <a:rPr kumimoji="1" lang="ja-JP" altLang="en-US" sz="1200" b="1"/>
              <a:t>○</a:t>
            </a:r>
            <a:r>
              <a:rPr kumimoji="1" lang="en-US" altLang="ja-JP" sz="1200" b="1"/>
              <a:t>tr200</a:t>
            </a:r>
            <a:r>
              <a:rPr kumimoji="1" lang="ja-JP" altLang="en-US" sz="1200" b="1"/>
              <a:t>．分解トップ画面</a:t>
            </a:r>
          </a:p>
        </p:txBody>
      </p:sp>
      <p:cxnSp>
        <p:nvCxnSpPr>
          <p:cNvPr id="31" name="直線コネクタ 30">
            <a:extLst>
              <a:ext uri="{FF2B5EF4-FFF2-40B4-BE49-F238E27FC236}">
                <a16:creationId xmlns:a16="http://schemas.microsoft.com/office/drawing/2014/main" id="{AED5CA29-B6FA-4441-8FF5-311980D9ACA8}"/>
              </a:ext>
            </a:extLst>
          </p:cNvPr>
          <p:cNvCxnSpPr>
            <a:cxnSpLocks/>
            <a:stCxn id="43" idx="1"/>
          </p:cNvCxnSpPr>
          <p:nvPr/>
        </p:nvCxnSpPr>
        <p:spPr>
          <a:xfrm flipH="1">
            <a:off x="2323751" y="1324477"/>
            <a:ext cx="784348" cy="258895"/>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B4BD3129-1DD8-4FCC-919D-4BF51F1F477A}"/>
              </a:ext>
            </a:extLst>
          </p:cNvPr>
          <p:cNvSpPr txBox="1"/>
          <p:nvPr/>
        </p:nvSpPr>
        <p:spPr>
          <a:xfrm>
            <a:off x="3108099" y="1216755"/>
            <a:ext cx="1031051" cy="215444"/>
          </a:xfrm>
          <a:prstGeom prst="rect">
            <a:avLst/>
          </a:prstGeom>
          <a:noFill/>
        </p:spPr>
        <p:txBody>
          <a:bodyPr wrap="none" rtlCol="0">
            <a:spAutoFit/>
          </a:bodyPr>
          <a:lstStyle/>
          <a:p>
            <a:r>
              <a:rPr kumimoji="1" lang="en-US" altLang="ja-JP" sz="800">
                <a:latin typeface="+mn-ea"/>
              </a:rPr>
              <a:t>01</a:t>
            </a:r>
            <a:r>
              <a:rPr kumimoji="1" lang="ja-JP" altLang="en-US" sz="800">
                <a:latin typeface="+mn-ea"/>
              </a:rPr>
              <a:t>．ページ見出し</a:t>
            </a:r>
            <a:endParaRPr kumimoji="1" lang="en-US" altLang="ja-JP" sz="800">
              <a:latin typeface="+mn-ea"/>
            </a:endParaRP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857927" cy="253916"/>
          </a:xfrm>
          <a:prstGeom prst="rect">
            <a:avLst/>
          </a:prstGeom>
          <a:noFill/>
        </p:spPr>
        <p:txBody>
          <a:bodyPr wrap="none" rtlCol="0">
            <a:spAutoFit/>
          </a:bodyPr>
          <a:lstStyle/>
          <a:p>
            <a:r>
              <a:rPr kumimoji="1" lang="ja-JP" altLang="en-US" sz="1050" b="1"/>
              <a:t>・類似画面</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3264035" cy="553998"/>
          </a:xfrm>
          <a:prstGeom prst="rect">
            <a:avLst/>
          </a:prstGeom>
          <a:noFill/>
        </p:spPr>
        <p:txBody>
          <a:bodyPr wrap="none" rtlCol="0">
            <a:spAutoFit/>
          </a:bodyPr>
          <a:lstStyle/>
          <a:p>
            <a:r>
              <a:rPr kumimoji="1" lang="ja-JP" altLang="en-US" sz="1000">
                <a:latin typeface="+mn-ea"/>
              </a:rPr>
              <a:t>画面の下部が強化画面の</a:t>
            </a:r>
            <a:r>
              <a:rPr kumimoji="1" lang="en-US" altLang="ja-JP" sz="1000">
                <a:latin typeface="+mn-ea"/>
              </a:rPr>
              <a:t>tr120.</a:t>
            </a:r>
            <a:r>
              <a:rPr kumimoji="1" lang="ja-JP" altLang="en-US" sz="1000">
                <a:latin typeface="+mn-ea"/>
              </a:rPr>
              <a:t>強化素材選択と同じ。</a:t>
            </a:r>
            <a:endParaRPr kumimoji="1" lang="en-US" altLang="ja-JP" sz="1000">
              <a:latin typeface="+mn-ea"/>
            </a:endParaRPr>
          </a:p>
          <a:p>
            <a:r>
              <a:rPr kumimoji="1" lang="ja-JP" altLang="en-US" sz="1000">
                <a:latin typeface="+mn-ea"/>
              </a:rPr>
              <a:t>上部の表示が変わる。</a:t>
            </a:r>
            <a:endParaRPr kumimoji="1" lang="en-US" altLang="ja-JP" sz="1000">
              <a:latin typeface="+mn-ea"/>
            </a:endParaRPr>
          </a:p>
          <a:p>
            <a:r>
              <a:rPr kumimoji="1" lang="en-US" altLang="ja-JP" sz="1000" b="1">
                <a:solidFill>
                  <a:srgbClr val="00B050"/>
                </a:solidFill>
                <a:latin typeface="+mn-ea"/>
              </a:rPr>
              <a:t>【GP01】</a:t>
            </a:r>
            <a:r>
              <a:rPr kumimoji="1" lang="ja-JP" altLang="en-US" sz="1000" b="1">
                <a:solidFill>
                  <a:srgbClr val="00B050"/>
                </a:solidFill>
                <a:latin typeface="+mn-ea"/>
              </a:rPr>
              <a:t>強化画面仕様</a:t>
            </a:r>
            <a:r>
              <a:rPr kumimoji="1" lang="en-US" altLang="ja-JP" sz="1000" b="1">
                <a:solidFill>
                  <a:srgbClr val="00B050"/>
                </a:solidFill>
                <a:latin typeface="+mn-ea"/>
              </a:rPr>
              <a:t>_</a:t>
            </a:r>
            <a:r>
              <a:rPr kumimoji="1" lang="ja-JP" altLang="en-US" sz="1000" b="1">
                <a:solidFill>
                  <a:srgbClr val="00B050"/>
                </a:solidFill>
                <a:latin typeface="+mn-ea"/>
              </a:rPr>
              <a:t>［日付］</a:t>
            </a:r>
            <a:r>
              <a:rPr kumimoji="1" lang="en-US" altLang="ja-JP" sz="1000" b="1">
                <a:solidFill>
                  <a:srgbClr val="00B050"/>
                </a:solidFill>
                <a:latin typeface="+mn-ea"/>
              </a:rPr>
              <a:t>.pptx</a:t>
            </a:r>
          </a:p>
        </p:txBody>
      </p:sp>
      <p:sp>
        <p:nvSpPr>
          <p:cNvPr id="51" name="テキスト ボックス 50">
            <a:extLst>
              <a:ext uri="{FF2B5EF4-FFF2-40B4-BE49-F238E27FC236}">
                <a16:creationId xmlns:a16="http://schemas.microsoft.com/office/drawing/2014/main" id="{4FB3E696-EC25-4DAF-83E5-A2727FD2D3E7}"/>
              </a:ext>
            </a:extLst>
          </p:cNvPr>
          <p:cNvSpPr txBox="1"/>
          <p:nvPr/>
        </p:nvSpPr>
        <p:spPr>
          <a:xfrm>
            <a:off x="4395631" y="1760343"/>
            <a:ext cx="1277914" cy="253916"/>
          </a:xfrm>
          <a:prstGeom prst="rect">
            <a:avLst/>
          </a:prstGeom>
          <a:noFill/>
        </p:spPr>
        <p:txBody>
          <a:bodyPr wrap="none" rtlCol="0">
            <a:spAutoFit/>
          </a:bodyPr>
          <a:lstStyle/>
          <a:p>
            <a:r>
              <a:rPr kumimoji="1" lang="en-US" altLang="ja-JP" sz="1050" b="1"/>
              <a:t>01</a:t>
            </a:r>
            <a:r>
              <a:rPr kumimoji="1" lang="ja-JP" altLang="en-US" sz="1050" b="1"/>
              <a:t>．ページ見出し</a:t>
            </a:r>
          </a:p>
        </p:txBody>
      </p:sp>
      <p:sp>
        <p:nvSpPr>
          <p:cNvPr id="52" name="テキスト ボックス 51">
            <a:extLst>
              <a:ext uri="{FF2B5EF4-FFF2-40B4-BE49-F238E27FC236}">
                <a16:creationId xmlns:a16="http://schemas.microsoft.com/office/drawing/2014/main" id="{56AEFF69-20DE-4BD5-8129-AC9EDD1D2E6B}"/>
              </a:ext>
            </a:extLst>
          </p:cNvPr>
          <p:cNvSpPr txBox="1"/>
          <p:nvPr/>
        </p:nvSpPr>
        <p:spPr>
          <a:xfrm>
            <a:off x="4580842" y="2009309"/>
            <a:ext cx="1723549" cy="246221"/>
          </a:xfrm>
          <a:prstGeom prst="rect">
            <a:avLst/>
          </a:prstGeom>
          <a:noFill/>
        </p:spPr>
        <p:txBody>
          <a:bodyPr wrap="none" rtlCol="0">
            <a:spAutoFit/>
          </a:bodyPr>
          <a:lstStyle/>
          <a:p>
            <a:r>
              <a:rPr kumimoji="1" lang="ja-JP" altLang="en-US" sz="1000"/>
              <a:t>ページ見出しのテキスト。</a:t>
            </a:r>
            <a:endParaRPr kumimoji="1" lang="en-US" altLang="ja-JP" sz="1000"/>
          </a:p>
        </p:txBody>
      </p:sp>
      <p:cxnSp>
        <p:nvCxnSpPr>
          <p:cNvPr id="18" name="直線コネクタ 17">
            <a:extLst>
              <a:ext uri="{FF2B5EF4-FFF2-40B4-BE49-F238E27FC236}">
                <a16:creationId xmlns:a16="http://schemas.microsoft.com/office/drawing/2014/main" id="{D4397AEC-A57E-418E-8223-D9F88CB2C4DF}"/>
              </a:ext>
            </a:extLst>
          </p:cNvPr>
          <p:cNvCxnSpPr>
            <a:cxnSpLocks/>
            <a:stCxn id="19" idx="1"/>
          </p:cNvCxnSpPr>
          <p:nvPr/>
        </p:nvCxnSpPr>
        <p:spPr>
          <a:xfrm flipH="1">
            <a:off x="2902591" y="1577416"/>
            <a:ext cx="205508" cy="107722"/>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D8123E67-D925-409B-B922-F75257E120BE}"/>
              </a:ext>
            </a:extLst>
          </p:cNvPr>
          <p:cNvSpPr txBox="1"/>
          <p:nvPr/>
        </p:nvSpPr>
        <p:spPr>
          <a:xfrm>
            <a:off x="3108099" y="1469694"/>
            <a:ext cx="1031051" cy="215444"/>
          </a:xfrm>
          <a:prstGeom prst="rect">
            <a:avLst/>
          </a:prstGeom>
          <a:noFill/>
        </p:spPr>
        <p:txBody>
          <a:bodyPr wrap="none" rtlCol="0">
            <a:spAutoFit/>
          </a:bodyPr>
          <a:lstStyle/>
          <a:p>
            <a:r>
              <a:rPr kumimoji="1" lang="en-US" altLang="ja-JP" sz="800">
                <a:latin typeface="+mn-ea"/>
              </a:rPr>
              <a:t>02</a:t>
            </a:r>
            <a:r>
              <a:rPr kumimoji="1" lang="ja-JP" altLang="en-US" sz="800">
                <a:latin typeface="+mn-ea"/>
              </a:rPr>
              <a:t>．もどるボタン</a:t>
            </a:r>
            <a:endParaRPr kumimoji="1" lang="en-US" altLang="ja-JP" sz="800">
              <a:latin typeface="+mn-ea"/>
            </a:endParaRPr>
          </a:p>
        </p:txBody>
      </p:sp>
      <p:cxnSp>
        <p:nvCxnSpPr>
          <p:cNvPr id="21" name="直線コネクタ 20">
            <a:extLst>
              <a:ext uri="{FF2B5EF4-FFF2-40B4-BE49-F238E27FC236}">
                <a16:creationId xmlns:a16="http://schemas.microsoft.com/office/drawing/2014/main" id="{619E5E4C-62C7-46DB-B65F-CCB714AC8477}"/>
              </a:ext>
            </a:extLst>
          </p:cNvPr>
          <p:cNvCxnSpPr>
            <a:cxnSpLocks/>
            <a:stCxn id="22" idx="1"/>
          </p:cNvCxnSpPr>
          <p:nvPr/>
        </p:nvCxnSpPr>
        <p:spPr>
          <a:xfrm flipH="1">
            <a:off x="2484231" y="2013785"/>
            <a:ext cx="623868" cy="157709"/>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4F3D97FB-FCCE-4B2F-8FBE-D78F442E806F}"/>
              </a:ext>
            </a:extLst>
          </p:cNvPr>
          <p:cNvSpPr txBox="1"/>
          <p:nvPr/>
        </p:nvSpPr>
        <p:spPr>
          <a:xfrm>
            <a:off x="3108099" y="1820594"/>
            <a:ext cx="1031051" cy="215444"/>
          </a:xfrm>
          <a:prstGeom prst="rect">
            <a:avLst/>
          </a:prstGeom>
          <a:noFill/>
        </p:spPr>
        <p:txBody>
          <a:bodyPr wrap="none" rtlCol="0">
            <a:spAutoFit/>
          </a:bodyPr>
          <a:lstStyle/>
          <a:p>
            <a:r>
              <a:rPr kumimoji="1" lang="en-US" altLang="ja-JP" sz="800">
                <a:latin typeface="+mn-ea"/>
              </a:rPr>
              <a:t>03</a:t>
            </a:r>
            <a:r>
              <a:rPr kumimoji="1" lang="ja-JP" altLang="en-US" sz="800">
                <a:latin typeface="+mn-ea"/>
              </a:rPr>
              <a:t>．ポイント状況</a:t>
            </a:r>
            <a:endParaRPr kumimoji="1" lang="en-US" altLang="ja-JP" sz="800">
              <a:latin typeface="+mn-ea"/>
            </a:endParaRPr>
          </a:p>
        </p:txBody>
      </p:sp>
      <p:sp>
        <p:nvSpPr>
          <p:cNvPr id="29" name="テキスト ボックス 28">
            <a:extLst>
              <a:ext uri="{FF2B5EF4-FFF2-40B4-BE49-F238E27FC236}">
                <a16:creationId xmlns:a16="http://schemas.microsoft.com/office/drawing/2014/main" id="{0739AF81-4378-4BDC-BFD6-7364C37EF7D2}"/>
              </a:ext>
            </a:extLst>
          </p:cNvPr>
          <p:cNvSpPr txBox="1"/>
          <p:nvPr/>
        </p:nvSpPr>
        <p:spPr>
          <a:xfrm>
            <a:off x="3108099" y="2286001"/>
            <a:ext cx="1274708" cy="215444"/>
          </a:xfrm>
          <a:prstGeom prst="rect">
            <a:avLst/>
          </a:prstGeom>
          <a:noFill/>
        </p:spPr>
        <p:txBody>
          <a:bodyPr wrap="none" rtlCol="0">
            <a:spAutoFit/>
          </a:bodyPr>
          <a:lstStyle/>
          <a:p>
            <a:r>
              <a:rPr kumimoji="1" lang="en-US" altLang="ja-JP" sz="800">
                <a:latin typeface="+mn-ea"/>
              </a:rPr>
              <a:t>04</a:t>
            </a:r>
            <a:r>
              <a:rPr kumimoji="1" lang="ja-JP" altLang="en-US" sz="800">
                <a:latin typeface="+mn-ea"/>
              </a:rPr>
              <a:t>．次のアイテム表示</a:t>
            </a:r>
            <a:endParaRPr kumimoji="1" lang="en-US" altLang="ja-JP" sz="800">
              <a:latin typeface="+mn-ea"/>
            </a:endParaRPr>
          </a:p>
        </p:txBody>
      </p:sp>
      <p:cxnSp>
        <p:nvCxnSpPr>
          <p:cNvPr id="30" name="直線コネクタ 29">
            <a:extLst>
              <a:ext uri="{FF2B5EF4-FFF2-40B4-BE49-F238E27FC236}">
                <a16:creationId xmlns:a16="http://schemas.microsoft.com/office/drawing/2014/main" id="{69DEB705-D09A-469C-A574-5D48D51CEE05}"/>
              </a:ext>
            </a:extLst>
          </p:cNvPr>
          <p:cNvCxnSpPr>
            <a:cxnSpLocks/>
            <a:stCxn id="29" idx="1"/>
          </p:cNvCxnSpPr>
          <p:nvPr/>
        </p:nvCxnSpPr>
        <p:spPr>
          <a:xfrm flipH="1">
            <a:off x="2115189" y="2393723"/>
            <a:ext cx="992910" cy="209488"/>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1C548CD1-5348-4F7A-9533-58D8BF42DE92}"/>
              </a:ext>
            </a:extLst>
          </p:cNvPr>
          <p:cNvSpPr txBox="1"/>
          <p:nvPr/>
        </p:nvSpPr>
        <p:spPr>
          <a:xfrm>
            <a:off x="3108098" y="2673212"/>
            <a:ext cx="1172116" cy="215444"/>
          </a:xfrm>
          <a:prstGeom prst="rect">
            <a:avLst/>
          </a:prstGeom>
          <a:noFill/>
        </p:spPr>
        <p:txBody>
          <a:bodyPr wrap="none" rtlCol="0">
            <a:spAutoFit/>
          </a:bodyPr>
          <a:lstStyle/>
          <a:p>
            <a:r>
              <a:rPr kumimoji="1" lang="en-US" altLang="ja-JP" sz="800">
                <a:latin typeface="+mn-ea"/>
              </a:rPr>
              <a:t>05</a:t>
            </a:r>
            <a:r>
              <a:rPr kumimoji="1" lang="ja-JP" altLang="en-US" sz="800">
                <a:latin typeface="+mn-ea"/>
              </a:rPr>
              <a:t>．報酬確認ボタン</a:t>
            </a:r>
            <a:endParaRPr kumimoji="1" lang="en-US" altLang="ja-JP" sz="800">
              <a:latin typeface="+mn-ea"/>
            </a:endParaRPr>
          </a:p>
        </p:txBody>
      </p:sp>
      <p:cxnSp>
        <p:nvCxnSpPr>
          <p:cNvPr id="34" name="直線コネクタ 33">
            <a:extLst>
              <a:ext uri="{FF2B5EF4-FFF2-40B4-BE49-F238E27FC236}">
                <a16:creationId xmlns:a16="http://schemas.microsoft.com/office/drawing/2014/main" id="{DB6AB200-EF44-41F2-B847-047AA3B5039D}"/>
              </a:ext>
            </a:extLst>
          </p:cNvPr>
          <p:cNvCxnSpPr>
            <a:cxnSpLocks/>
            <a:stCxn id="33" idx="1"/>
          </p:cNvCxnSpPr>
          <p:nvPr/>
        </p:nvCxnSpPr>
        <p:spPr>
          <a:xfrm flipH="1">
            <a:off x="2796164" y="2780934"/>
            <a:ext cx="311934" cy="107722"/>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83B762D1-5A2B-4F61-A76E-185825FE8A85}"/>
              </a:ext>
            </a:extLst>
          </p:cNvPr>
          <p:cNvSpPr txBox="1"/>
          <p:nvPr/>
        </p:nvSpPr>
        <p:spPr>
          <a:xfrm>
            <a:off x="3108098" y="3290888"/>
            <a:ext cx="1069524" cy="215444"/>
          </a:xfrm>
          <a:prstGeom prst="rect">
            <a:avLst/>
          </a:prstGeom>
          <a:noFill/>
        </p:spPr>
        <p:txBody>
          <a:bodyPr wrap="none" rtlCol="0">
            <a:spAutoFit/>
          </a:bodyPr>
          <a:lstStyle/>
          <a:p>
            <a:r>
              <a:rPr kumimoji="1" lang="en-US" altLang="ja-JP" sz="800">
                <a:latin typeface="+mn-ea"/>
              </a:rPr>
              <a:t>06</a:t>
            </a:r>
            <a:r>
              <a:rPr kumimoji="1" lang="ja-JP" altLang="en-US" sz="800">
                <a:latin typeface="+mn-ea"/>
              </a:rPr>
              <a:t>．カードリスト</a:t>
            </a:r>
            <a:endParaRPr kumimoji="1" lang="en-US" altLang="ja-JP" sz="800">
              <a:latin typeface="+mn-ea"/>
            </a:endParaRPr>
          </a:p>
        </p:txBody>
      </p:sp>
      <p:cxnSp>
        <p:nvCxnSpPr>
          <p:cNvPr id="36" name="直線コネクタ 35">
            <a:extLst>
              <a:ext uri="{FF2B5EF4-FFF2-40B4-BE49-F238E27FC236}">
                <a16:creationId xmlns:a16="http://schemas.microsoft.com/office/drawing/2014/main" id="{CD844997-54B8-4285-9C0B-218392513E7A}"/>
              </a:ext>
            </a:extLst>
          </p:cNvPr>
          <p:cNvCxnSpPr>
            <a:cxnSpLocks/>
            <a:stCxn id="35" idx="1"/>
          </p:cNvCxnSpPr>
          <p:nvPr/>
        </p:nvCxnSpPr>
        <p:spPr>
          <a:xfrm flipH="1">
            <a:off x="2736190" y="3398610"/>
            <a:ext cx="371908" cy="107722"/>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1AAC2E93-188F-47D4-9C66-0ADAC899F1B3}"/>
              </a:ext>
            </a:extLst>
          </p:cNvPr>
          <p:cNvSpPr txBox="1"/>
          <p:nvPr/>
        </p:nvSpPr>
        <p:spPr>
          <a:xfrm>
            <a:off x="4395631" y="2326645"/>
            <a:ext cx="1277914" cy="253916"/>
          </a:xfrm>
          <a:prstGeom prst="rect">
            <a:avLst/>
          </a:prstGeom>
          <a:noFill/>
        </p:spPr>
        <p:txBody>
          <a:bodyPr wrap="none" rtlCol="0">
            <a:spAutoFit/>
          </a:bodyPr>
          <a:lstStyle/>
          <a:p>
            <a:r>
              <a:rPr kumimoji="1" lang="en-US" altLang="ja-JP" sz="1050" b="1"/>
              <a:t>02</a:t>
            </a:r>
            <a:r>
              <a:rPr kumimoji="1" lang="ja-JP" altLang="en-US" sz="1050" b="1"/>
              <a:t>．もどるボタン</a:t>
            </a:r>
          </a:p>
        </p:txBody>
      </p:sp>
      <p:sp>
        <p:nvSpPr>
          <p:cNvPr id="39" name="テキスト ボックス 38">
            <a:extLst>
              <a:ext uri="{FF2B5EF4-FFF2-40B4-BE49-F238E27FC236}">
                <a16:creationId xmlns:a16="http://schemas.microsoft.com/office/drawing/2014/main" id="{D8E7ED21-D94F-4900-AB53-0966E0661CD7}"/>
              </a:ext>
            </a:extLst>
          </p:cNvPr>
          <p:cNvSpPr txBox="1"/>
          <p:nvPr/>
        </p:nvSpPr>
        <p:spPr>
          <a:xfrm>
            <a:off x="4580842" y="2585591"/>
            <a:ext cx="2108269" cy="246221"/>
          </a:xfrm>
          <a:prstGeom prst="rect">
            <a:avLst/>
          </a:prstGeom>
          <a:noFill/>
        </p:spPr>
        <p:txBody>
          <a:bodyPr wrap="none" rtlCol="0">
            <a:spAutoFit/>
          </a:bodyPr>
          <a:lstStyle/>
          <a:p>
            <a:r>
              <a:rPr kumimoji="1" lang="ja-JP" altLang="en-US" sz="1000"/>
              <a:t>ショップトップにもどるボタン。</a:t>
            </a:r>
            <a:endParaRPr kumimoji="1" lang="en-US" altLang="ja-JP" sz="1000"/>
          </a:p>
        </p:txBody>
      </p:sp>
      <p:sp>
        <p:nvSpPr>
          <p:cNvPr id="40" name="テキスト ボックス 39">
            <a:extLst>
              <a:ext uri="{FF2B5EF4-FFF2-40B4-BE49-F238E27FC236}">
                <a16:creationId xmlns:a16="http://schemas.microsoft.com/office/drawing/2014/main" id="{3E1BBA56-F140-40D0-AF82-8BFF39BBD10C}"/>
              </a:ext>
            </a:extLst>
          </p:cNvPr>
          <p:cNvSpPr txBox="1"/>
          <p:nvPr/>
        </p:nvSpPr>
        <p:spPr>
          <a:xfrm>
            <a:off x="4395631" y="2907957"/>
            <a:ext cx="1277914" cy="253916"/>
          </a:xfrm>
          <a:prstGeom prst="rect">
            <a:avLst/>
          </a:prstGeom>
          <a:noFill/>
        </p:spPr>
        <p:txBody>
          <a:bodyPr wrap="none" rtlCol="0">
            <a:spAutoFit/>
          </a:bodyPr>
          <a:lstStyle/>
          <a:p>
            <a:r>
              <a:rPr kumimoji="1" lang="en-US" altLang="ja-JP" sz="1050" b="1"/>
              <a:t>03</a:t>
            </a:r>
            <a:r>
              <a:rPr kumimoji="1" lang="ja-JP" altLang="en-US" sz="1050" b="1"/>
              <a:t>．ポイント状況</a:t>
            </a:r>
          </a:p>
        </p:txBody>
      </p:sp>
      <p:sp>
        <p:nvSpPr>
          <p:cNvPr id="41" name="テキスト ボックス 40">
            <a:extLst>
              <a:ext uri="{FF2B5EF4-FFF2-40B4-BE49-F238E27FC236}">
                <a16:creationId xmlns:a16="http://schemas.microsoft.com/office/drawing/2014/main" id="{CA9BFC87-62BC-4EC1-868A-F392CB185B6E}"/>
              </a:ext>
            </a:extLst>
          </p:cNvPr>
          <p:cNvSpPr txBox="1"/>
          <p:nvPr/>
        </p:nvSpPr>
        <p:spPr>
          <a:xfrm>
            <a:off x="4580842" y="3161121"/>
            <a:ext cx="4160113" cy="400110"/>
          </a:xfrm>
          <a:prstGeom prst="rect">
            <a:avLst/>
          </a:prstGeom>
          <a:noFill/>
        </p:spPr>
        <p:txBody>
          <a:bodyPr wrap="none" rtlCol="0">
            <a:spAutoFit/>
          </a:bodyPr>
          <a:lstStyle/>
          <a:p>
            <a:r>
              <a:rPr kumimoji="1" lang="ja-JP" altLang="en-US" sz="1000"/>
              <a:t>カードが選択されていくとその分加算されるポイントを加えたものが</a:t>
            </a:r>
            <a:endParaRPr kumimoji="1" lang="en-US" altLang="ja-JP" sz="1000"/>
          </a:p>
          <a:p>
            <a:r>
              <a:rPr kumimoji="1" lang="ja-JP" altLang="en-US" sz="1000"/>
              <a:t>右にリアルタイムで表示される。</a:t>
            </a:r>
            <a:endParaRPr kumimoji="1" lang="en-US" altLang="ja-JP" sz="1000"/>
          </a:p>
        </p:txBody>
      </p:sp>
      <p:sp>
        <p:nvSpPr>
          <p:cNvPr id="46" name="テキスト ボックス 45">
            <a:extLst>
              <a:ext uri="{FF2B5EF4-FFF2-40B4-BE49-F238E27FC236}">
                <a16:creationId xmlns:a16="http://schemas.microsoft.com/office/drawing/2014/main" id="{31DC854C-EC21-40ED-AC87-DB4EA906D7FF}"/>
              </a:ext>
            </a:extLst>
          </p:cNvPr>
          <p:cNvSpPr txBox="1"/>
          <p:nvPr/>
        </p:nvSpPr>
        <p:spPr>
          <a:xfrm>
            <a:off x="4395631" y="3589071"/>
            <a:ext cx="1606530" cy="253916"/>
          </a:xfrm>
          <a:prstGeom prst="rect">
            <a:avLst/>
          </a:prstGeom>
          <a:noFill/>
        </p:spPr>
        <p:txBody>
          <a:bodyPr wrap="none" rtlCol="0">
            <a:spAutoFit/>
          </a:bodyPr>
          <a:lstStyle/>
          <a:p>
            <a:r>
              <a:rPr kumimoji="1" lang="en-US" altLang="ja-JP" sz="1050" b="1"/>
              <a:t>04</a:t>
            </a:r>
            <a:r>
              <a:rPr kumimoji="1" lang="ja-JP" altLang="en-US" sz="1050" b="1"/>
              <a:t>．次のアイテム表示</a:t>
            </a:r>
          </a:p>
        </p:txBody>
      </p:sp>
      <p:sp>
        <p:nvSpPr>
          <p:cNvPr id="47" name="テキスト ボックス 46">
            <a:extLst>
              <a:ext uri="{FF2B5EF4-FFF2-40B4-BE49-F238E27FC236}">
                <a16:creationId xmlns:a16="http://schemas.microsoft.com/office/drawing/2014/main" id="{35A1F02F-1B6B-4E31-8A1F-AC1AD1F58AA9}"/>
              </a:ext>
            </a:extLst>
          </p:cNvPr>
          <p:cNvSpPr txBox="1"/>
          <p:nvPr/>
        </p:nvSpPr>
        <p:spPr>
          <a:xfrm>
            <a:off x="4580842" y="3841248"/>
            <a:ext cx="3749744" cy="707886"/>
          </a:xfrm>
          <a:prstGeom prst="rect">
            <a:avLst/>
          </a:prstGeom>
          <a:noFill/>
        </p:spPr>
        <p:txBody>
          <a:bodyPr wrap="none" rtlCol="0">
            <a:spAutoFit/>
          </a:bodyPr>
          <a:lstStyle/>
          <a:p>
            <a:r>
              <a:rPr kumimoji="1" lang="ja-JP" altLang="en-US" sz="1000"/>
              <a:t>次のアイテムのアイコンと名前と個数、</a:t>
            </a:r>
            <a:endParaRPr kumimoji="1" lang="en-US" altLang="ja-JP" sz="1000"/>
          </a:p>
          <a:p>
            <a:r>
              <a:rPr kumimoji="1" lang="ja-JP" altLang="en-US" sz="1000"/>
              <a:t>そして獲得のためのポイントが表示される。</a:t>
            </a:r>
            <a:endParaRPr kumimoji="1" lang="en-US" altLang="ja-JP" sz="1000"/>
          </a:p>
          <a:p>
            <a:r>
              <a:rPr kumimoji="1" lang="en-US" altLang="ja-JP" sz="1000"/>
              <a:t>※</a:t>
            </a:r>
            <a:r>
              <a:rPr kumimoji="1" lang="ja-JP" altLang="en-US" sz="1000"/>
              <a:t>報酬リストは最後を過ぎると、</a:t>
            </a:r>
            <a:r>
              <a:rPr kumimoji="1" lang="en-US" altLang="ja-JP" sz="1000"/>
              <a:t>×</a:t>
            </a:r>
            <a:r>
              <a:rPr kumimoji="1" lang="ja-JP" altLang="en-US" sz="1000"/>
              <a:t>ポイントごとに同じものが</a:t>
            </a:r>
            <a:endParaRPr kumimoji="1" lang="en-US" altLang="ja-JP" sz="1000"/>
          </a:p>
          <a:p>
            <a:r>
              <a:rPr kumimoji="1" lang="ja-JP" altLang="en-US" sz="1000"/>
              <a:t>配られるというようになるので、無くなることはない想定。</a:t>
            </a:r>
            <a:endParaRPr kumimoji="1" lang="en-US" altLang="ja-JP" sz="1000"/>
          </a:p>
        </p:txBody>
      </p:sp>
      <p:sp>
        <p:nvSpPr>
          <p:cNvPr id="48" name="テキスト ボックス 47">
            <a:extLst>
              <a:ext uri="{FF2B5EF4-FFF2-40B4-BE49-F238E27FC236}">
                <a16:creationId xmlns:a16="http://schemas.microsoft.com/office/drawing/2014/main" id="{BC9EFFC2-2BAA-4F0F-998A-10B657873861}"/>
              </a:ext>
            </a:extLst>
          </p:cNvPr>
          <p:cNvSpPr txBox="1"/>
          <p:nvPr/>
        </p:nvSpPr>
        <p:spPr>
          <a:xfrm>
            <a:off x="4395631" y="4626893"/>
            <a:ext cx="1412566" cy="253916"/>
          </a:xfrm>
          <a:prstGeom prst="rect">
            <a:avLst/>
          </a:prstGeom>
          <a:noFill/>
        </p:spPr>
        <p:txBody>
          <a:bodyPr wrap="none" rtlCol="0">
            <a:spAutoFit/>
          </a:bodyPr>
          <a:lstStyle/>
          <a:p>
            <a:r>
              <a:rPr kumimoji="1" lang="en-US" altLang="ja-JP" sz="1050" b="1"/>
              <a:t>05</a:t>
            </a:r>
            <a:r>
              <a:rPr kumimoji="1" lang="ja-JP" altLang="en-US" sz="1050" b="1"/>
              <a:t>．報酬確認ボタン</a:t>
            </a:r>
          </a:p>
        </p:txBody>
      </p:sp>
      <p:sp>
        <p:nvSpPr>
          <p:cNvPr id="54" name="テキスト ボックス 53">
            <a:extLst>
              <a:ext uri="{FF2B5EF4-FFF2-40B4-BE49-F238E27FC236}">
                <a16:creationId xmlns:a16="http://schemas.microsoft.com/office/drawing/2014/main" id="{10851201-404E-4F2B-9D9D-2EF373093F04}"/>
              </a:ext>
            </a:extLst>
          </p:cNvPr>
          <p:cNvSpPr txBox="1"/>
          <p:nvPr/>
        </p:nvSpPr>
        <p:spPr>
          <a:xfrm>
            <a:off x="4395631" y="5179879"/>
            <a:ext cx="1277914" cy="253916"/>
          </a:xfrm>
          <a:prstGeom prst="rect">
            <a:avLst/>
          </a:prstGeom>
          <a:noFill/>
        </p:spPr>
        <p:txBody>
          <a:bodyPr wrap="none" rtlCol="0">
            <a:spAutoFit/>
          </a:bodyPr>
          <a:lstStyle/>
          <a:p>
            <a:r>
              <a:rPr kumimoji="1" lang="en-US" altLang="ja-JP" sz="1050" b="1"/>
              <a:t>06</a:t>
            </a:r>
            <a:r>
              <a:rPr kumimoji="1" lang="ja-JP" altLang="en-US" sz="1050" b="1"/>
              <a:t>．カードリスト</a:t>
            </a:r>
          </a:p>
        </p:txBody>
      </p:sp>
      <p:sp>
        <p:nvSpPr>
          <p:cNvPr id="55" name="テキスト ボックス 54">
            <a:extLst>
              <a:ext uri="{FF2B5EF4-FFF2-40B4-BE49-F238E27FC236}">
                <a16:creationId xmlns:a16="http://schemas.microsoft.com/office/drawing/2014/main" id="{D27D1EEC-E30B-4327-964D-572A3BDC0C65}"/>
              </a:ext>
            </a:extLst>
          </p:cNvPr>
          <p:cNvSpPr txBox="1"/>
          <p:nvPr/>
        </p:nvSpPr>
        <p:spPr>
          <a:xfrm>
            <a:off x="4580842" y="5433795"/>
            <a:ext cx="2108269" cy="246221"/>
          </a:xfrm>
          <a:prstGeom prst="rect">
            <a:avLst/>
          </a:prstGeom>
          <a:noFill/>
        </p:spPr>
        <p:txBody>
          <a:bodyPr wrap="none" rtlCol="0">
            <a:spAutoFit/>
          </a:bodyPr>
          <a:lstStyle/>
          <a:p>
            <a:r>
              <a:rPr kumimoji="1" lang="ja-JP" altLang="en-US" sz="1000"/>
              <a:t>前述の強化と同様の表示エリア。</a:t>
            </a:r>
            <a:endParaRPr kumimoji="1" lang="en-US" altLang="ja-JP" sz="1000"/>
          </a:p>
        </p:txBody>
      </p:sp>
      <p:sp>
        <p:nvSpPr>
          <p:cNvPr id="2" name="四角形: 角を丸くする 1">
            <a:extLst>
              <a:ext uri="{FF2B5EF4-FFF2-40B4-BE49-F238E27FC236}">
                <a16:creationId xmlns:a16="http://schemas.microsoft.com/office/drawing/2014/main" id="{AFD313AC-43D7-4AA7-AB0A-2C2EA9A1ABFD}"/>
              </a:ext>
            </a:extLst>
          </p:cNvPr>
          <p:cNvSpPr/>
          <p:nvPr/>
        </p:nvSpPr>
        <p:spPr>
          <a:xfrm>
            <a:off x="738384" y="5058678"/>
            <a:ext cx="2904573" cy="816520"/>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b="1" u="sng">
                <a:solidFill>
                  <a:schemeClr val="tx1"/>
                </a:solidFill>
                <a:latin typeface="+mn-ea"/>
              </a:rPr>
              <a:t>おまかせについて</a:t>
            </a:r>
            <a:r>
              <a:rPr kumimoji="1" lang="ja-JP" altLang="en-US" sz="1000" b="1" u="sng">
                <a:solidFill>
                  <a:srgbClr val="FF0000"/>
                </a:solidFill>
                <a:latin typeface="+mn-ea"/>
              </a:rPr>
              <a:t>（</a:t>
            </a:r>
            <a:r>
              <a:rPr kumimoji="1" lang="en-US" altLang="ja-JP" sz="1000" b="1" u="sng">
                <a:solidFill>
                  <a:srgbClr val="FF0000"/>
                </a:solidFill>
                <a:latin typeface="+mn-ea"/>
              </a:rPr>
              <a:t>20191217</a:t>
            </a:r>
            <a:r>
              <a:rPr kumimoji="1" lang="ja-JP" altLang="en-US" sz="1000" b="1" u="sng">
                <a:solidFill>
                  <a:srgbClr val="FF0000"/>
                </a:solidFill>
                <a:latin typeface="+mn-ea"/>
              </a:rPr>
              <a:t>修正）</a:t>
            </a:r>
            <a:endParaRPr kumimoji="1" lang="en-US" altLang="ja-JP" sz="1000" b="1" u="sng">
              <a:solidFill>
                <a:srgbClr val="FF0000"/>
              </a:solidFill>
              <a:latin typeface="+mn-ea"/>
            </a:endParaRPr>
          </a:p>
          <a:p>
            <a:r>
              <a:rPr kumimoji="1" lang="ja-JP" altLang="en-US" sz="1000">
                <a:solidFill>
                  <a:schemeClr val="tx1"/>
                </a:solidFill>
                <a:latin typeface="+mn-ea"/>
              </a:rPr>
              <a:t>おまかせは</a:t>
            </a:r>
            <a:r>
              <a:rPr lang="ja-JP" altLang="en-US" sz="1000">
                <a:solidFill>
                  <a:schemeClr val="tx1"/>
                </a:solidFill>
              </a:rPr>
              <a:t>全ての部隊</a:t>
            </a:r>
            <a:r>
              <a:rPr lang="en-US" altLang="ja-JP" sz="1000">
                <a:solidFill>
                  <a:schemeClr val="tx1"/>
                </a:solidFill>
              </a:rPr>
              <a:t>(</a:t>
            </a:r>
            <a:r>
              <a:rPr lang="ja-JP" altLang="en-US" sz="1000">
                <a:solidFill>
                  <a:schemeClr val="tx1"/>
                </a:solidFill>
              </a:rPr>
              <a:t>支援兵器も含む</a:t>
            </a:r>
            <a:r>
              <a:rPr lang="en-US" altLang="ja-JP" sz="1000">
                <a:solidFill>
                  <a:schemeClr val="tx1"/>
                </a:solidFill>
              </a:rPr>
              <a:t>)</a:t>
            </a:r>
            <a:r>
              <a:rPr lang="ja-JP" altLang="en-US" sz="1000">
                <a:solidFill>
                  <a:schemeClr val="tx1"/>
                </a:solidFill>
              </a:rPr>
              <a:t>及び増援キャラで装備していない★</a:t>
            </a:r>
            <a:r>
              <a:rPr lang="en-US" altLang="ja-JP" sz="1000">
                <a:solidFill>
                  <a:schemeClr val="tx1"/>
                </a:solidFill>
              </a:rPr>
              <a:t>3</a:t>
            </a:r>
            <a:r>
              <a:rPr lang="ja-JP" altLang="en-US" sz="1000">
                <a:solidFill>
                  <a:schemeClr val="tx1"/>
                </a:solidFill>
              </a:rPr>
              <a:t>のものを最大で</a:t>
            </a:r>
            <a:r>
              <a:rPr lang="en-US" altLang="ja-JP" sz="1000">
                <a:solidFill>
                  <a:schemeClr val="tx1"/>
                </a:solidFill>
              </a:rPr>
              <a:t>99</a:t>
            </a:r>
            <a:r>
              <a:rPr lang="ja-JP" altLang="en-US" sz="1000">
                <a:solidFill>
                  <a:schemeClr val="tx1"/>
                </a:solidFill>
              </a:rPr>
              <a:t>枚まで選択する。</a:t>
            </a:r>
            <a:endParaRPr kumimoji="1" lang="ja-JP" altLang="en-US" sz="1000">
              <a:solidFill>
                <a:schemeClr val="tx1"/>
              </a:solidFill>
              <a:latin typeface="+mn-ea"/>
            </a:endParaRPr>
          </a:p>
        </p:txBody>
      </p:sp>
      <p:sp>
        <p:nvSpPr>
          <p:cNvPr id="57" name="テキスト ボックス 56">
            <a:extLst>
              <a:ext uri="{FF2B5EF4-FFF2-40B4-BE49-F238E27FC236}">
                <a16:creationId xmlns:a16="http://schemas.microsoft.com/office/drawing/2014/main" id="{F7CAF6E1-4EA7-4D44-89C5-E6FE409C54A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Tree>
    <p:extLst>
      <p:ext uri="{BB962C8B-B14F-4D97-AF65-F5344CB8AC3E}">
        <p14:creationId xmlns:p14="http://schemas.microsoft.com/office/powerpoint/2010/main" val="2356781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図 55" descr="コンピュータ, 時計 が含まれている画像&#10;&#10;自動的に生成された説明">
            <a:extLst>
              <a:ext uri="{FF2B5EF4-FFF2-40B4-BE49-F238E27FC236}">
                <a16:creationId xmlns:a16="http://schemas.microsoft.com/office/drawing/2014/main" id="{FB571862-983B-4BA3-9381-205A26FC53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76" y="1105179"/>
            <a:ext cx="2148980" cy="3808119"/>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19</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2026517" cy="276999"/>
          </a:xfrm>
          <a:prstGeom prst="rect">
            <a:avLst/>
          </a:prstGeom>
          <a:noFill/>
        </p:spPr>
        <p:txBody>
          <a:bodyPr wrap="none" rtlCol="0">
            <a:spAutoFit/>
          </a:bodyPr>
          <a:lstStyle/>
          <a:p>
            <a:r>
              <a:rPr kumimoji="1" lang="ja-JP" altLang="en-US" sz="1200" b="1"/>
              <a:t>○</a:t>
            </a:r>
            <a:r>
              <a:rPr kumimoji="1" lang="en-US" altLang="ja-JP" sz="1200" b="1"/>
              <a:t>tr200a</a:t>
            </a:r>
            <a:r>
              <a:rPr kumimoji="1" lang="ja-JP" altLang="en-US" sz="1200" b="1"/>
              <a:t>．分解カード注意</a:t>
            </a: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857927" cy="253916"/>
          </a:xfrm>
          <a:prstGeom prst="rect">
            <a:avLst/>
          </a:prstGeom>
          <a:noFill/>
        </p:spPr>
        <p:txBody>
          <a:bodyPr wrap="none" rtlCol="0">
            <a:spAutoFit/>
          </a:bodyPr>
          <a:lstStyle/>
          <a:p>
            <a:r>
              <a:rPr kumimoji="1" lang="ja-JP" altLang="en-US" sz="1050" b="1"/>
              <a:t>・類似画面</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2521844" cy="861774"/>
          </a:xfrm>
          <a:prstGeom prst="rect">
            <a:avLst/>
          </a:prstGeom>
          <a:noFill/>
        </p:spPr>
        <p:txBody>
          <a:bodyPr wrap="none" rtlCol="0">
            <a:spAutoFit/>
          </a:bodyPr>
          <a:lstStyle/>
          <a:p>
            <a:r>
              <a:rPr kumimoji="1" lang="ja-JP" altLang="en-US" sz="1000">
                <a:latin typeface="+mn-ea"/>
              </a:rPr>
              <a:t>類似といより同様の画面は以下。</a:t>
            </a:r>
            <a:endParaRPr kumimoji="1" lang="en-US" altLang="ja-JP" sz="1000">
              <a:latin typeface="+mn-ea"/>
            </a:endParaRPr>
          </a:p>
          <a:p>
            <a:r>
              <a:rPr kumimoji="1" lang="en-US" altLang="ja-JP" sz="1000" b="1">
                <a:solidFill>
                  <a:srgbClr val="00B050"/>
                </a:solidFill>
                <a:latin typeface="+mn-ea"/>
              </a:rPr>
              <a:t>【GP01】</a:t>
            </a:r>
            <a:r>
              <a:rPr kumimoji="1" lang="ja-JP" altLang="en-US" sz="1000" b="1">
                <a:solidFill>
                  <a:srgbClr val="00B050"/>
                </a:solidFill>
                <a:latin typeface="+mn-ea"/>
              </a:rPr>
              <a:t>強化画面仕様</a:t>
            </a:r>
            <a:r>
              <a:rPr kumimoji="1" lang="en-US" altLang="ja-JP" sz="1000" b="1">
                <a:solidFill>
                  <a:srgbClr val="00B050"/>
                </a:solidFill>
                <a:latin typeface="+mn-ea"/>
              </a:rPr>
              <a:t>_</a:t>
            </a:r>
            <a:r>
              <a:rPr kumimoji="1" lang="ja-JP" altLang="en-US" sz="1000" b="1">
                <a:solidFill>
                  <a:srgbClr val="00B050"/>
                </a:solidFill>
                <a:latin typeface="+mn-ea"/>
              </a:rPr>
              <a:t>［日付］</a:t>
            </a:r>
            <a:r>
              <a:rPr kumimoji="1" lang="en-US" altLang="ja-JP" sz="1000" b="1">
                <a:solidFill>
                  <a:srgbClr val="00B050"/>
                </a:solidFill>
                <a:latin typeface="+mn-ea"/>
              </a:rPr>
              <a:t>.pptx</a:t>
            </a:r>
          </a:p>
          <a:p>
            <a:r>
              <a:rPr kumimoji="1" lang="en-US" altLang="ja-JP" sz="1000">
                <a:latin typeface="+mn-ea"/>
              </a:rPr>
              <a:t>tr120b.</a:t>
            </a:r>
            <a:r>
              <a:rPr kumimoji="1" lang="zh-TW" altLang="en-US" sz="1000">
                <a:latin typeface="メイリオ" panose="020B0604030504040204" pitchFamily="50" charset="-128"/>
                <a:ea typeface="メイリオ" panose="020B0604030504040204" pitchFamily="50" charset="-128"/>
              </a:rPr>
              <a:t>強化素材確認</a:t>
            </a:r>
            <a:endParaRPr kumimoji="1" lang="en-US" altLang="zh-TW" sz="1000">
              <a:latin typeface="メイリオ" panose="020B0604030504040204" pitchFamily="50" charset="-128"/>
              <a:ea typeface="メイリオ" panose="020B0604030504040204" pitchFamily="50" charset="-128"/>
            </a:endParaRPr>
          </a:p>
          <a:p>
            <a:endParaRPr kumimoji="1" lang="en-US" altLang="ja-JP" sz="1000">
              <a:latin typeface="メイリオ" panose="020B0604030504040204" pitchFamily="50" charset="-128"/>
              <a:ea typeface="メイリオ" panose="020B0604030504040204" pitchFamily="50" charset="-128"/>
            </a:endParaRPr>
          </a:p>
          <a:p>
            <a:r>
              <a:rPr kumimoji="1" lang="ja-JP" altLang="en-US" sz="1000">
                <a:latin typeface="メイリオ" panose="020B0604030504040204" pitchFamily="50" charset="-128"/>
                <a:ea typeface="メイリオ" panose="020B0604030504040204" pitchFamily="50" charset="-128"/>
              </a:rPr>
              <a:t>判定や表示物も同じとなる。</a:t>
            </a:r>
            <a:endParaRPr kumimoji="1" lang="en-US" altLang="ja-JP" sz="100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4FA9E4-DF55-42F2-8733-6385DF3A45B0}"/>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分解</a:t>
            </a:r>
          </a:p>
        </p:txBody>
      </p:sp>
      <p:sp>
        <p:nvSpPr>
          <p:cNvPr id="11" name="テキスト ボックス 10">
            <a:extLst>
              <a:ext uri="{FF2B5EF4-FFF2-40B4-BE49-F238E27FC236}">
                <a16:creationId xmlns:a16="http://schemas.microsoft.com/office/drawing/2014/main" id="{0D8E461D-1A17-4A7C-9C1B-91F4F546774E}"/>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Tree>
    <p:extLst>
      <p:ext uri="{BB962C8B-B14F-4D97-AF65-F5344CB8AC3E}">
        <p14:creationId xmlns:p14="http://schemas.microsoft.com/office/powerpoint/2010/main" val="127459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2117887" cy="307777"/>
          </a:xfrm>
          <a:prstGeom prst="rect">
            <a:avLst/>
          </a:prstGeom>
          <a:noFill/>
        </p:spPr>
        <p:txBody>
          <a:bodyPr wrap="none" rtlCol="0">
            <a:spAutoFit/>
          </a:bodyPr>
          <a:lstStyle/>
          <a:p>
            <a:r>
              <a:rPr kumimoji="1" lang="ja-JP" altLang="en-US" sz="1400" b="1"/>
              <a:t>●画面フロー</a:t>
            </a:r>
            <a:r>
              <a:rPr kumimoji="1" lang="en-US" altLang="ja-JP" sz="1400" b="1"/>
              <a:t>(TR</a:t>
            </a:r>
            <a:r>
              <a:rPr kumimoji="1" lang="ja-JP" altLang="en-US" sz="1400" b="1"/>
              <a:t>カード</a:t>
            </a:r>
            <a:r>
              <a:rPr kumimoji="1" lang="en-US" altLang="ja-JP" sz="1400" b="1"/>
              <a:t>)</a:t>
            </a:r>
            <a:endParaRPr kumimoji="1" lang="ja-JP" altLang="en-US" sz="1400" b="1"/>
          </a:p>
        </p:txBody>
      </p:sp>
      <p:pic>
        <p:nvPicPr>
          <p:cNvPr id="3" name="図 2">
            <a:extLst>
              <a:ext uri="{FF2B5EF4-FFF2-40B4-BE49-F238E27FC236}">
                <a16:creationId xmlns:a16="http://schemas.microsoft.com/office/drawing/2014/main" id="{26BAAD0D-8B25-4E43-B18D-A142E488F2AF}"/>
              </a:ext>
            </a:extLst>
          </p:cNvPr>
          <p:cNvPicPr>
            <a:picLocks noChangeAspect="1"/>
          </p:cNvPicPr>
          <p:nvPr/>
        </p:nvPicPr>
        <p:blipFill>
          <a:blip r:embed="rId2"/>
          <a:stretch>
            <a:fillRect/>
          </a:stretch>
        </p:blipFill>
        <p:spPr>
          <a:xfrm>
            <a:off x="321377" y="969361"/>
            <a:ext cx="647790" cy="962159"/>
          </a:xfrm>
          <a:prstGeom prst="rect">
            <a:avLst/>
          </a:prstGeom>
        </p:spPr>
      </p:pic>
      <p:sp>
        <p:nvSpPr>
          <p:cNvPr id="5" name="正方形/長方形 4">
            <a:extLst>
              <a:ext uri="{FF2B5EF4-FFF2-40B4-BE49-F238E27FC236}">
                <a16:creationId xmlns:a16="http://schemas.microsoft.com/office/drawing/2014/main" id="{DB4BBD9C-1CC3-463E-A776-9F0106093073}"/>
              </a:ext>
            </a:extLst>
          </p:cNvPr>
          <p:cNvSpPr/>
          <p:nvPr/>
        </p:nvSpPr>
        <p:spPr>
          <a:xfrm>
            <a:off x="321377" y="1931520"/>
            <a:ext cx="534121" cy="200055"/>
          </a:xfrm>
          <a:prstGeom prst="rect">
            <a:avLst/>
          </a:prstGeom>
        </p:spPr>
        <p:txBody>
          <a:bodyPr wrap="none">
            <a:spAutoFit/>
          </a:bodyPr>
          <a:lstStyle/>
          <a:p>
            <a:r>
              <a:rPr lang="ja-JP" altLang="en-US" sz="700">
                <a:hlinkClick r:id="rId3" action="ppaction://hlinksldjump"/>
              </a:rPr>
              <a:t>部隊</a:t>
            </a:r>
            <a:r>
              <a:rPr lang="en-US" altLang="ja-JP" sz="700">
                <a:hlinkClick r:id="rId3" action="ppaction://hlinksldjump"/>
              </a:rPr>
              <a:t>TOP</a:t>
            </a:r>
            <a:endParaRPr lang="ja-JP" altLang="en-US" sz="700"/>
          </a:p>
        </p:txBody>
      </p:sp>
      <p:cxnSp>
        <p:nvCxnSpPr>
          <p:cNvPr id="37" name="直線矢印コネクタ 36">
            <a:extLst>
              <a:ext uri="{FF2B5EF4-FFF2-40B4-BE49-F238E27FC236}">
                <a16:creationId xmlns:a16="http://schemas.microsoft.com/office/drawing/2014/main" id="{878B2EE4-4664-4533-BE1B-A23B1C891062}"/>
              </a:ext>
            </a:extLst>
          </p:cNvPr>
          <p:cNvCxnSpPr>
            <a:cxnSpLocks/>
          </p:cNvCxnSpPr>
          <p:nvPr/>
        </p:nvCxnSpPr>
        <p:spPr>
          <a:xfrm>
            <a:off x="930744" y="1507591"/>
            <a:ext cx="5250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51CE9C88-81DE-4723-9E7F-78A621DEADEE}"/>
              </a:ext>
            </a:extLst>
          </p:cNvPr>
          <p:cNvSpPr/>
          <p:nvPr/>
        </p:nvSpPr>
        <p:spPr>
          <a:xfrm>
            <a:off x="2402370" y="1927105"/>
            <a:ext cx="1138453" cy="200055"/>
          </a:xfrm>
          <a:prstGeom prst="rect">
            <a:avLst/>
          </a:prstGeom>
        </p:spPr>
        <p:txBody>
          <a:bodyPr wrap="none">
            <a:spAutoFit/>
          </a:bodyPr>
          <a:lstStyle/>
          <a:p>
            <a:r>
              <a:rPr lang="en-US" altLang="ja-JP" sz="700">
                <a:hlinkClick r:id="rId4" action="ppaction://hlinksldjump"/>
              </a:rPr>
              <a:t>tr110.</a:t>
            </a:r>
            <a:r>
              <a:rPr lang="ja-JP" altLang="en-US" sz="700">
                <a:hlinkClick r:id="rId4" action="ppaction://hlinksldjump"/>
              </a:rPr>
              <a:t>強化</a:t>
            </a:r>
            <a:r>
              <a:rPr lang="en-US" altLang="ja-JP" sz="700">
                <a:hlinkClick r:id="rId4" action="ppaction://hlinksldjump"/>
              </a:rPr>
              <a:t>TR</a:t>
            </a:r>
            <a:r>
              <a:rPr lang="ja-JP" altLang="en-US" sz="700">
                <a:hlinkClick r:id="rId4" action="ppaction://hlinksldjump"/>
              </a:rPr>
              <a:t>カード選択</a:t>
            </a:r>
            <a:endParaRPr lang="ja-JP" altLang="en-US" sz="700"/>
          </a:p>
        </p:txBody>
      </p:sp>
      <p:sp>
        <p:nvSpPr>
          <p:cNvPr id="48" name="テキスト ボックス 47">
            <a:extLst>
              <a:ext uri="{FF2B5EF4-FFF2-40B4-BE49-F238E27FC236}">
                <a16:creationId xmlns:a16="http://schemas.microsoft.com/office/drawing/2014/main" id="{F8B6AF0F-EBEA-4327-A75D-EF6900089D03}"/>
              </a:ext>
            </a:extLst>
          </p:cNvPr>
          <p:cNvSpPr txBox="1"/>
          <p:nvPr/>
        </p:nvSpPr>
        <p:spPr>
          <a:xfrm>
            <a:off x="908885" y="1292145"/>
            <a:ext cx="782586" cy="215444"/>
          </a:xfrm>
          <a:prstGeom prst="rect">
            <a:avLst/>
          </a:prstGeom>
          <a:noFill/>
        </p:spPr>
        <p:txBody>
          <a:bodyPr wrap="square" rtlCol="0">
            <a:spAutoFit/>
          </a:bodyPr>
          <a:lstStyle/>
          <a:p>
            <a:r>
              <a:rPr kumimoji="1" lang="en-US" altLang="ja-JP" sz="800"/>
              <a:t>[TR</a:t>
            </a:r>
            <a:r>
              <a:rPr kumimoji="1" lang="ja-JP" altLang="en-US" sz="800"/>
              <a:t>カード</a:t>
            </a:r>
            <a:r>
              <a:rPr kumimoji="1" lang="en-US" altLang="ja-JP" sz="800"/>
              <a:t>]</a:t>
            </a:r>
            <a:endParaRPr kumimoji="1" lang="ja-JP" altLang="en-US" sz="800"/>
          </a:p>
        </p:txBody>
      </p:sp>
      <p:pic>
        <p:nvPicPr>
          <p:cNvPr id="49" name="図 48">
            <a:extLst>
              <a:ext uri="{FF2B5EF4-FFF2-40B4-BE49-F238E27FC236}">
                <a16:creationId xmlns:a16="http://schemas.microsoft.com/office/drawing/2014/main" id="{5D8952F3-6814-4E8C-9AAA-623F0031D735}"/>
              </a:ext>
            </a:extLst>
          </p:cNvPr>
          <p:cNvPicPr>
            <a:picLocks noChangeAspect="1"/>
          </p:cNvPicPr>
          <p:nvPr/>
        </p:nvPicPr>
        <p:blipFill>
          <a:blip r:embed="rId5"/>
          <a:stretch>
            <a:fillRect/>
          </a:stretch>
        </p:blipFill>
        <p:spPr>
          <a:xfrm>
            <a:off x="1581279" y="1064616"/>
            <a:ext cx="581106" cy="885949"/>
          </a:xfrm>
          <a:prstGeom prst="rect">
            <a:avLst/>
          </a:prstGeom>
        </p:spPr>
      </p:pic>
      <p:sp>
        <p:nvSpPr>
          <p:cNvPr id="52" name="正方形/長方形 51">
            <a:extLst>
              <a:ext uri="{FF2B5EF4-FFF2-40B4-BE49-F238E27FC236}">
                <a16:creationId xmlns:a16="http://schemas.microsoft.com/office/drawing/2014/main" id="{9318607B-DFE6-4FEC-BC7D-469EBCED9271}"/>
              </a:ext>
            </a:extLst>
          </p:cNvPr>
          <p:cNvSpPr/>
          <p:nvPr/>
        </p:nvSpPr>
        <p:spPr>
          <a:xfrm>
            <a:off x="1328963" y="1931520"/>
            <a:ext cx="1023037" cy="200055"/>
          </a:xfrm>
          <a:prstGeom prst="rect">
            <a:avLst/>
          </a:prstGeom>
        </p:spPr>
        <p:txBody>
          <a:bodyPr wrap="none">
            <a:spAutoFit/>
          </a:bodyPr>
          <a:lstStyle/>
          <a:p>
            <a:r>
              <a:rPr lang="en-US" altLang="ja-JP" sz="700">
                <a:latin typeface="+mn-ea"/>
                <a:hlinkClick r:id="rId6" action="ppaction://hlinksldjump"/>
              </a:rPr>
              <a:t>tr100.TR</a:t>
            </a:r>
            <a:r>
              <a:rPr lang="ja-JP" altLang="en-US" sz="700">
                <a:latin typeface="+mn-ea"/>
                <a:hlinkClick r:id="rId6" action="ppaction://hlinksldjump"/>
              </a:rPr>
              <a:t>カード</a:t>
            </a:r>
            <a:r>
              <a:rPr lang="en-US" altLang="ja-JP" sz="700">
                <a:latin typeface="+mn-ea"/>
                <a:hlinkClick r:id="rId6" action="ppaction://hlinksldjump"/>
              </a:rPr>
              <a:t>TOP</a:t>
            </a:r>
            <a:endParaRPr lang="ja-JP" altLang="en-US" sz="700">
              <a:latin typeface="+mn-ea"/>
            </a:endParaRPr>
          </a:p>
        </p:txBody>
      </p:sp>
      <p:cxnSp>
        <p:nvCxnSpPr>
          <p:cNvPr id="51" name="コネクタ: カギ線 50">
            <a:extLst>
              <a:ext uri="{FF2B5EF4-FFF2-40B4-BE49-F238E27FC236}">
                <a16:creationId xmlns:a16="http://schemas.microsoft.com/office/drawing/2014/main" id="{4C49864A-D49E-4984-8651-881EAB29ED4C}"/>
              </a:ext>
            </a:extLst>
          </p:cNvPr>
          <p:cNvCxnSpPr/>
          <p:nvPr/>
        </p:nvCxnSpPr>
        <p:spPr>
          <a:xfrm rot="16200000" flipH="1">
            <a:off x="340671" y="2247983"/>
            <a:ext cx="1921410" cy="440625"/>
          </a:xfrm>
          <a:prstGeom prst="bentConnector3">
            <a:avLst>
              <a:gd name="adj1" fmla="val 100367"/>
            </a:avLst>
          </a:prstGeom>
          <a:ln>
            <a:tailEnd type="triangle"/>
          </a:ln>
        </p:spPr>
        <p:style>
          <a:lnRef idx="1">
            <a:schemeClr val="accent1"/>
          </a:lnRef>
          <a:fillRef idx="0">
            <a:schemeClr val="accent1"/>
          </a:fillRef>
          <a:effectRef idx="0">
            <a:schemeClr val="accent1"/>
          </a:effectRef>
          <a:fontRef idx="minor">
            <a:schemeClr val="tx1"/>
          </a:fontRef>
        </p:style>
      </p:cxnSp>
      <p:pic>
        <p:nvPicPr>
          <p:cNvPr id="58" name="図 57">
            <a:extLst>
              <a:ext uri="{FF2B5EF4-FFF2-40B4-BE49-F238E27FC236}">
                <a16:creationId xmlns:a16="http://schemas.microsoft.com/office/drawing/2014/main" id="{43A58074-2433-474E-BCAE-7F092900ACFB}"/>
              </a:ext>
            </a:extLst>
          </p:cNvPr>
          <p:cNvPicPr>
            <a:picLocks noChangeAspect="1"/>
          </p:cNvPicPr>
          <p:nvPr/>
        </p:nvPicPr>
        <p:blipFill>
          <a:blip r:embed="rId7"/>
          <a:stretch>
            <a:fillRect/>
          </a:stretch>
        </p:blipFill>
        <p:spPr>
          <a:xfrm>
            <a:off x="2658772" y="1060201"/>
            <a:ext cx="621281" cy="866904"/>
          </a:xfrm>
          <a:prstGeom prst="rect">
            <a:avLst/>
          </a:prstGeom>
        </p:spPr>
      </p:pic>
      <p:cxnSp>
        <p:nvCxnSpPr>
          <p:cNvPr id="63" name="直線矢印コネクタ 62">
            <a:extLst>
              <a:ext uri="{FF2B5EF4-FFF2-40B4-BE49-F238E27FC236}">
                <a16:creationId xmlns:a16="http://schemas.microsoft.com/office/drawing/2014/main" id="{C650F41B-EA1B-445E-8104-854997D4B73F}"/>
              </a:ext>
            </a:extLst>
          </p:cNvPr>
          <p:cNvCxnSpPr>
            <a:cxnSpLocks/>
          </p:cNvCxnSpPr>
          <p:nvPr/>
        </p:nvCxnSpPr>
        <p:spPr>
          <a:xfrm>
            <a:off x="2170577" y="1494108"/>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id="{B9BB4AC4-7A09-4E77-A565-0F07755E27C4}"/>
              </a:ext>
            </a:extLst>
          </p:cNvPr>
          <p:cNvSpPr txBox="1"/>
          <p:nvPr/>
        </p:nvSpPr>
        <p:spPr>
          <a:xfrm>
            <a:off x="2212130" y="1316608"/>
            <a:ext cx="616889" cy="215444"/>
          </a:xfrm>
          <a:prstGeom prst="rect">
            <a:avLst/>
          </a:prstGeom>
          <a:noFill/>
        </p:spPr>
        <p:txBody>
          <a:bodyPr wrap="square" rtlCol="0">
            <a:spAutoFit/>
          </a:bodyPr>
          <a:lstStyle/>
          <a:p>
            <a:r>
              <a:rPr kumimoji="1" lang="en-US" altLang="ja-JP" sz="800"/>
              <a:t>[</a:t>
            </a:r>
            <a:r>
              <a:rPr kumimoji="1" lang="ja-JP" altLang="en-US" sz="800"/>
              <a:t>強化</a:t>
            </a:r>
            <a:r>
              <a:rPr kumimoji="1" lang="en-US" altLang="ja-JP" sz="800"/>
              <a:t>]</a:t>
            </a:r>
            <a:endParaRPr kumimoji="1" lang="ja-JP" altLang="en-US" sz="800"/>
          </a:p>
        </p:txBody>
      </p:sp>
      <p:cxnSp>
        <p:nvCxnSpPr>
          <p:cNvPr id="66" name="コネクタ: カギ線 65">
            <a:extLst>
              <a:ext uri="{FF2B5EF4-FFF2-40B4-BE49-F238E27FC236}">
                <a16:creationId xmlns:a16="http://schemas.microsoft.com/office/drawing/2014/main" id="{048687AB-86BE-44D5-8C66-EFE3A762CA9F}"/>
              </a:ext>
            </a:extLst>
          </p:cNvPr>
          <p:cNvCxnSpPr>
            <a:cxnSpLocks/>
          </p:cNvCxnSpPr>
          <p:nvPr/>
        </p:nvCxnSpPr>
        <p:spPr>
          <a:xfrm rot="16200000" flipH="1">
            <a:off x="1867653" y="1983671"/>
            <a:ext cx="1135597" cy="354795"/>
          </a:xfrm>
          <a:prstGeom prst="bentConnector3">
            <a:avLst>
              <a:gd name="adj1" fmla="val 100326"/>
            </a:avLst>
          </a:prstGeom>
          <a:ln>
            <a:tailEnd type="triangle"/>
          </a:ln>
        </p:spPr>
        <p:style>
          <a:lnRef idx="1">
            <a:schemeClr val="accent1"/>
          </a:lnRef>
          <a:fillRef idx="0">
            <a:schemeClr val="accent1"/>
          </a:fillRef>
          <a:effectRef idx="0">
            <a:schemeClr val="accent1"/>
          </a:effectRef>
          <a:fontRef idx="minor">
            <a:schemeClr val="tx1"/>
          </a:fontRef>
        </p:style>
      </p:cxnSp>
      <p:pic>
        <p:nvPicPr>
          <p:cNvPr id="72" name="図 71">
            <a:extLst>
              <a:ext uri="{FF2B5EF4-FFF2-40B4-BE49-F238E27FC236}">
                <a16:creationId xmlns:a16="http://schemas.microsoft.com/office/drawing/2014/main" id="{D04E355B-F7C2-4AFA-A9C7-F793A8B65B47}"/>
              </a:ext>
            </a:extLst>
          </p:cNvPr>
          <p:cNvPicPr>
            <a:picLocks noChangeAspect="1"/>
          </p:cNvPicPr>
          <p:nvPr/>
        </p:nvPicPr>
        <p:blipFill>
          <a:blip r:embed="rId8"/>
          <a:stretch>
            <a:fillRect/>
          </a:stretch>
        </p:blipFill>
        <p:spPr>
          <a:xfrm>
            <a:off x="2695754" y="2223692"/>
            <a:ext cx="553680" cy="848497"/>
          </a:xfrm>
          <a:prstGeom prst="rect">
            <a:avLst/>
          </a:prstGeom>
        </p:spPr>
      </p:pic>
      <p:sp>
        <p:nvSpPr>
          <p:cNvPr id="73" name="正方形/長方形 72">
            <a:hlinkClick r:id="rId9" action="ppaction://hlinksldjump"/>
            <a:extLst>
              <a:ext uri="{FF2B5EF4-FFF2-40B4-BE49-F238E27FC236}">
                <a16:creationId xmlns:a16="http://schemas.microsoft.com/office/drawing/2014/main" id="{57E521F0-9B46-46B9-90CE-1558EE7D77A8}"/>
              </a:ext>
            </a:extLst>
          </p:cNvPr>
          <p:cNvSpPr/>
          <p:nvPr/>
        </p:nvSpPr>
        <p:spPr>
          <a:xfrm>
            <a:off x="1395504" y="3328972"/>
            <a:ext cx="952656" cy="200055"/>
          </a:xfrm>
          <a:prstGeom prst="rect">
            <a:avLst/>
          </a:prstGeom>
        </p:spPr>
        <p:txBody>
          <a:bodyPr wrap="square">
            <a:spAutoFit/>
          </a:bodyPr>
          <a:lstStyle/>
          <a:p>
            <a:pPr algn="ctr"/>
            <a:r>
              <a:rPr lang="ja-JP" altLang="en-US" sz="700">
                <a:hlinkClick r:id="rId4" action="ppaction://hlinksldjump"/>
              </a:rPr>
              <a:t>装備</a:t>
            </a:r>
            <a:r>
              <a:rPr lang="en-US" altLang="ja-JP" sz="700">
                <a:hlinkClick r:id="rId4" action="ppaction://hlinksldjump"/>
              </a:rPr>
              <a:t>TOP(</a:t>
            </a:r>
            <a:r>
              <a:rPr lang="ja-JP" altLang="en-US" sz="700">
                <a:hlinkClick r:id="rId4" action="ppaction://hlinksldjump"/>
              </a:rPr>
              <a:t>武器</a:t>
            </a:r>
            <a:r>
              <a:rPr lang="en-US" altLang="ja-JP" sz="700">
                <a:hlinkClick r:id="rId4" action="ppaction://hlinksldjump"/>
              </a:rPr>
              <a:t>)</a:t>
            </a:r>
            <a:endParaRPr lang="ja-JP" altLang="en-US" sz="700"/>
          </a:p>
        </p:txBody>
      </p:sp>
      <p:sp>
        <p:nvSpPr>
          <p:cNvPr id="74" name="テキスト ボックス 73">
            <a:extLst>
              <a:ext uri="{FF2B5EF4-FFF2-40B4-BE49-F238E27FC236}">
                <a16:creationId xmlns:a16="http://schemas.microsoft.com/office/drawing/2014/main" id="{7AF4B0AA-DD41-47A8-A32F-9C2B7FB8D39E}"/>
              </a:ext>
            </a:extLst>
          </p:cNvPr>
          <p:cNvSpPr txBox="1"/>
          <p:nvPr/>
        </p:nvSpPr>
        <p:spPr>
          <a:xfrm>
            <a:off x="2202000" y="2563694"/>
            <a:ext cx="616889" cy="215444"/>
          </a:xfrm>
          <a:prstGeom prst="rect">
            <a:avLst/>
          </a:prstGeom>
          <a:noFill/>
        </p:spPr>
        <p:txBody>
          <a:bodyPr wrap="square" rtlCol="0">
            <a:spAutoFit/>
          </a:bodyPr>
          <a:lstStyle/>
          <a:p>
            <a:r>
              <a:rPr kumimoji="1" lang="en-US" altLang="ja-JP" sz="800"/>
              <a:t>[</a:t>
            </a:r>
            <a:r>
              <a:rPr kumimoji="1" lang="ja-JP" altLang="en-US" sz="800"/>
              <a:t>進化</a:t>
            </a:r>
            <a:r>
              <a:rPr kumimoji="1" lang="en-US" altLang="ja-JP" sz="800"/>
              <a:t>]</a:t>
            </a:r>
            <a:endParaRPr kumimoji="1" lang="ja-JP" altLang="en-US" sz="800"/>
          </a:p>
        </p:txBody>
      </p:sp>
      <p:cxnSp>
        <p:nvCxnSpPr>
          <p:cNvPr id="76" name="コネクタ: カギ線 75">
            <a:extLst>
              <a:ext uri="{FF2B5EF4-FFF2-40B4-BE49-F238E27FC236}">
                <a16:creationId xmlns:a16="http://schemas.microsoft.com/office/drawing/2014/main" id="{7CEF9279-4163-417D-AF48-7573E7FECAF8}"/>
              </a:ext>
            </a:extLst>
          </p:cNvPr>
          <p:cNvCxnSpPr>
            <a:cxnSpLocks/>
          </p:cNvCxnSpPr>
          <p:nvPr/>
        </p:nvCxnSpPr>
        <p:spPr>
          <a:xfrm rot="16200000" flipH="1">
            <a:off x="916015" y="2943209"/>
            <a:ext cx="3000725" cy="328014"/>
          </a:xfrm>
          <a:prstGeom prst="bentConnector3">
            <a:avLst>
              <a:gd name="adj1" fmla="val 9994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EC2D0EBC-393C-48FD-8DE1-CE732221C994}"/>
              </a:ext>
            </a:extLst>
          </p:cNvPr>
          <p:cNvSpPr txBox="1"/>
          <p:nvPr/>
        </p:nvSpPr>
        <p:spPr>
          <a:xfrm>
            <a:off x="2188286" y="4262187"/>
            <a:ext cx="616889" cy="215444"/>
          </a:xfrm>
          <a:prstGeom prst="rect">
            <a:avLst/>
          </a:prstGeom>
          <a:noFill/>
        </p:spPr>
        <p:txBody>
          <a:bodyPr wrap="square" rtlCol="0">
            <a:spAutoFit/>
          </a:bodyPr>
          <a:lstStyle/>
          <a:p>
            <a:r>
              <a:rPr kumimoji="1" lang="en-US" altLang="ja-JP" sz="800"/>
              <a:t>[</a:t>
            </a:r>
            <a:r>
              <a:rPr kumimoji="1" lang="ja-JP" altLang="en-US" sz="800"/>
              <a:t>分解</a:t>
            </a:r>
            <a:r>
              <a:rPr kumimoji="1" lang="en-US" altLang="ja-JP" sz="800"/>
              <a:t>]</a:t>
            </a:r>
            <a:endParaRPr kumimoji="1" lang="ja-JP" altLang="en-US" sz="800"/>
          </a:p>
        </p:txBody>
      </p:sp>
      <p:cxnSp>
        <p:nvCxnSpPr>
          <p:cNvPr id="81" name="コネクタ: カギ線 80">
            <a:extLst>
              <a:ext uri="{FF2B5EF4-FFF2-40B4-BE49-F238E27FC236}">
                <a16:creationId xmlns:a16="http://schemas.microsoft.com/office/drawing/2014/main" id="{81851DE3-EA94-4138-A1A9-2179E9C8949E}"/>
              </a:ext>
            </a:extLst>
          </p:cNvPr>
          <p:cNvCxnSpPr>
            <a:cxnSpLocks/>
            <a:stCxn id="49" idx="3"/>
            <a:endCxn id="85" idx="1"/>
          </p:cNvCxnSpPr>
          <p:nvPr/>
        </p:nvCxnSpPr>
        <p:spPr>
          <a:xfrm>
            <a:off x="2162385" y="1507591"/>
            <a:ext cx="559418" cy="4386566"/>
          </a:xfrm>
          <a:prstGeom prst="bentConnector3">
            <a:avLst>
              <a:gd name="adj1" fmla="val 17082"/>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BAFB402E-192C-454E-B010-A6768E89B7AC}"/>
              </a:ext>
            </a:extLst>
          </p:cNvPr>
          <p:cNvSpPr txBox="1"/>
          <p:nvPr/>
        </p:nvSpPr>
        <p:spPr>
          <a:xfrm>
            <a:off x="2258054" y="6312525"/>
            <a:ext cx="616889" cy="215444"/>
          </a:xfrm>
          <a:prstGeom prst="rect">
            <a:avLst/>
          </a:prstGeom>
          <a:noFill/>
        </p:spPr>
        <p:txBody>
          <a:bodyPr wrap="square" rtlCol="0">
            <a:spAutoFit/>
          </a:bodyPr>
          <a:lstStyle/>
          <a:p>
            <a:r>
              <a:rPr kumimoji="1" lang="en-US" altLang="ja-JP" sz="800"/>
              <a:t>[</a:t>
            </a:r>
            <a:r>
              <a:rPr kumimoji="1" lang="ja-JP" altLang="en-US" sz="800"/>
              <a:t>一覧</a:t>
            </a:r>
            <a:r>
              <a:rPr kumimoji="1" lang="en-US" altLang="ja-JP" sz="800"/>
              <a:t>]</a:t>
            </a:r>
            <a:endParaRPr kumimoji="1" lang="ja-JP" altLang="en-US" sz="800"/>
          </a:p>
        </p:txBody>
      </p:sp>
      <p:pic>
        <p:nvPicPr>
          <p:cNvPr id="85" name="図 84">
            <a:extLst>
              <a:ext uri="{FF2B5EF4-FFF2-40B4-BE49-F238E27FC236}">
                <a16:creationId xmlns:a16="http://schemas.microsoft.com/office/drawing/2014/main" id="{B62F31F7-2A71-41CA-A825-561618AD87D2}"/>
              </a:ext>
            </a:extLst>
          </p:cNvPr>
          <p:cNvPicPr>
            <a:picLocks noChangeAspect="1"/>
          </p:cNvPicPr>
          <p:nvPr/>
        </p:nvPicPr>
        <p:blipFill>
          <a:blip r:embed="rId10"/>
          <a:stretch>
            <a:fillRect/>
          </a:stretch>
        </p:blipFill>
        <p:spPr>
          <a:xfrm>
            <a:off x="2721803" y="5303524"/>
            <a:ext cx="685896" cy="1181265"/>
          </a:xfrm>
          <a:prstGeom prst="rect">
            <a:avLst/>
          </a:prstGeom>
        </p:spPr>
      </p:pic>
      <p:sp>
        <p:nvSpPr>
          <p:cNvPr id="86" name="正方形/長方形 85">
            <a:hlinkClick r:id="rId11" action="ppaction://hlinksldjump"/>
            <a:extLst>
              <a:ext uri="{FF2B5EF4-FFF2-40B4-BE49-F238E27FC236}">
                <a16:creationId xmlns:a16="http://schemas.microsoft.com/office/drawing/2014/main" id="{BD1853A3-2B79-46DC-B342-A59C040F934D}"/>
              </a:ext>
            </a:extLst>
          </p:cNvPr>
          <p:cNvSpPr/>
          <p:nvPr/>
        </p:nvSpPr>
        <p:spPr>
          <a:xfrm>
            <a:off x="2533306" y="6536054"/>
            <a:ext cx="1019831" cy="200055"/>
          </a:xfrm>
          <a:prstGeom prst="rect">
            <a:avLst/>
          </a:prstGeom>
        </p:spPr>
        <p:txBody>
          <a:bodyPr wrap="none">
            <a:spAutoFit/>
          </a:bodyPr>
          <a:lstStyle/>
          <a:p>
            <a:r>
              <a:rPr lang="en-US" altLang="ja-JP" sz="700">
                <a:hlinkClick r:id="rId12" action="ppaction://hlinksldjump"/>
              </a:rPr>
              <a:t>tr100b.TR</a:t>
            </a:r>
            <a:r>
              <a:rPr lang="ja-JP" altLang="en-US" sz="700">
                <a:hlinkClick r:id="rId12" action="ppaction://hlinksldjump"/>
              </a:rPr>
              <a:t>カード一覧</a:t>
            </a:r>
            <a:endParaRPr lang="ja-JP" altLang="en-US" sz="700"/>
          </a:p>
        </p:txBody>
      </p:sp>
      <p:pic>
        <p:nvPicPr>
          <p:cNvPr id="87" name="図 86">
            <a:extLst>
              <a:ext uri="{FF2B5EF4-FFF2-40B4-BE49-F238E27FC236}">
                <a16:creationId xmlns:a16="http://schemas.microsoft.com/office/drawing/2014/main" id="{AA678BB3-2D4F-4D23-9A18-BA131D56644A}"/>
              </a:ext>
            </a:extLst>
          </p:cNvPr>
          <p:cNvPicPr>
            <a:picLocks noChangeAspect="1"/>
          </p:cNvPicPr>
          <p:nvPr/>
        </p:nvPicPr>
        <p:blipFill>
          <a:blip r:embed="rId13"/>
          <a:stretch>
            <a:fillRect/>
          </a:stretch>
        </p:blipFill>
        <p:spPr>
          <a:xfrm>
            <a:off x="3842256" y="1051826"/>
            <a:ext cx="514600" cy="898739"/>
          </a:xfrm>
          <a:prstGeom prst="rect">
            <a:avLst/>
          </a:prstGeom>
        </p:spPr>
      </p:pic>
      <p:cxnSp>
        <p:nvCxnSpPr>
          <p:cNvPr id="88" name="直線矢印コネクタ 87">
            <a:extLst>
              <a:ext uri="{FF2B5EF4-FFF2-40B4-BE49-F238E27FC236}">
                <a16:creationId xmlns:a16="http://schemas.microsoft.com/office/drawing/2014/main" id="{EC706E47-8BCD-496F-8D4D-7FACDA3284EE}"/>
              </a:ext>
            </a:extLst>
          </p:cNvPr>
          <p:cNvCxnSpPr>
            <a:cxnSpLocks/>
          </p:cNvCxnSpPr>
          <p:nvPr/>
        </p:nvCxnSpPr>
        <p:spPr>
          <a:xfrm>
            <a:off x="3276152" y="2729300"/>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正方形/長方形 89">
            <a:extLst>
              <a:ext uri="{FF2B5EF4-FFF2-40B4-BE49-F238E27FC236}">
                <a16:creationId xmlns:a16="http://schemas.microsoft.com/office/drawing/2014/main" id="{B12585C4-760D-40BA-89CF-0597B979044F}"/>
              </a:ext>
            </a:extLst>
          </p:cNvPr>
          <p:cNvSpPr/>
          <p:nvPr/>
        </p:nvSpPr>
        <p:spPr>
          <a:xfrm>
            <a:off x="3614633" y="1927104"/>
            <a:ext cx="955711" cy="200055"/>
          </a:xfrm>
          <a:prstGeom prst="rect">
            <a:avLst/>
          </a:prstGeom>
        </p:spPr>
        <p:txBody>
          <a:bodyPr wrap="none">
            <a:spAutoFit/>
          </a:bodyPr>
          <a:lstStyle/>
          <a:p>
            <a:r>
              <a:rPr lang="en-US" altLang="ja-JP" sz="700">
                <a:hlinkClick r:id="rId14" action="ppaction://hlinksldjump"/>
              </a:rPr>
              <a:t>tr120.</a:t>
            </a:r>
            <a:r>
              <a:rPr lang="ja-JP" altLang="en-US" sz="700">
                <a:hlinkClick r:id="rId14" action="ppaction://hlinksldjump"/>
              </a:rPr>
              <a:t>強化素材選択</a:t>
            </a:r>
            <a:endParaRPr lang="ja-JP" altLang="en-US" sz="700"/>
          </a:p>
        </p:txBody>
      </p:sp>
      <p:pic>
        <p:nvPicPr>
          <p:cNvPr id="91" name="図 90">
            <a:extLst>
              <a:ext uri="{FF2B5EF4-FFF2-40B4-BE49-F238E27FC236}">
                <a16:creationId xmlns:a16="http://schemas.microsoft.com/office/drawing/2014/main" id="{D3998517-4B8A-4B06-AF5C-21E1117F0FE9}"/>
              </a:ext>
            </a:extLst>
          </p:cNvPr>
          <p:cNvPicPr>
            <a:picLocks noChangeAspect="1"/>
          </p:cNvPicPr>
          <p:nvPr/>
        </p:nvPicPr>
        <p:blipFill>
          <a:blip r:embed="rId15"/>
          <a:stretch>
            <a:fillRect/>
          </a:stretch>
        </p:blipFill>
        <p:spPr>
          <a:xfrm>
            <a:off x="3782850" y="2191704"/>
            <a:ext cx="556763" cy="912472"/>
          </a:xfrm>
          <a:prstGeom prst="rect">
            <a:avLst/>
          </a:prstGeom>
        </p:spPr>
      </p:pic>
      <p:sp>
        <p:nvSpPr>
          <p:cNvPr id="92" name="正方形/長方形 91">
            <a:extLst>
              <a:ext uri="{FF2B5EF4-FFF2-40B4-BE49-F238E27FC236}">
                <a16:creationId xmlns:a16="http://schemas.microsoft.com/office/drawing/2014/main" id="{B9227C35-BBD5-4943-9F73-B30242807570}"/>
              </a:ext>
            </a:extLst>
          </p:cNvPr>
          <p:cNvSpPr/>
          <p:nvPr/>
        </p:nvSpPr>
        <p:spPr>
          <a:xfrm>
            <a:off x="3566160" y="3095663"/>
            <a:ext cx="952656" cy="200055"/>
          </a:xfrm>
          <a:prstGeom prst="rect">
            <a:avLst/>
          </a:prstGeom>
        </p:spPr>
        <p:txBody>
          <a:bodyPr wrap="square">
            <a:spAutoFit/>
          </a:bodyPr>
          <a:lstStyle/>
          <a:p>
            <a:pPr algn="ctr"/>
            <a:r>
              <a:rPr lang="en-US" altLang="ja-JP" sz="700">
                <a:hlinkClick r:id="rId16" action="ppaction://hlinksldjump"/>
              </a:rPr>
              <a:t>tr130.</a:t>
            </a:r>
            <a:r>
              <a:rPr lang="ja-JP" altLang="en-US" sz="700">
                <a:hlinkClick r:id="rId16" action="ppaction://hlinksldjump"/>
              </a:rPr>
              <a:t>進化素材選択</a:t>
            </a:r>
            <a:endParaRPr lang="ja-JP" altLang="en-US" sz="700"/>
          </a:p>
        </p:txBody>
      </p:sp>
      <p:cxnSp>
        <p:nvCxnSpPr>
          <p:cNvPr id="93" name="直線矢印コネクタ 92">
            <a:extLst>
              <a:ext uri="{FF2B5EF4-FFF2-40B4-BE49-F238E27FC236}">
                <a16:creationId xmlns:a16="http://schemas.microsoft.com/office/drawing/2014/main" id="{0265DF1B-E13E-4B25-974B-DCCFB25145A9}"/>
              </a:ext>
            </a:extLst>
          </p:cNvPr>
          <p:cNvCxnSpPr>
            <a:cxnSpLocks/>
          </p:cNvCxnSpPr>
          <p:nvPr/>
        </p:nvCxnSpPr>
        <p:spPr>
          <a:xfrm>
            <a:off x="3276152" y="1480951"/>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4" name="図 93">
            <a:extLst>
              <a:ext uri="{FF2B5EF4-FFF2-40B4-BE49-F238E27FC236}">
                <a16:creationId xmlns:a16="http://schemas.microsoft.com/office/drawing/2014/main" id="{C696B47D-62F6-40B1-8D10-6CF3986563D3}"/>
              </a:ext>
            </a:extLst>
          </p:cNvPr>
          <p:cNvPicPr>
            <a:picLocks noChangeAspect="1"/>
          </p:cNvPicPr>
          <p:nvPr/>
        </p:nvPicPr>
        <p:blipFill>
          <a:blip r:embed="rId17"/>
          <a:stretch>
            <a:fillRect/>
          </a:stretch>
        </p:blipFill>
        <p:spPr>
          <a:xfrm>
            <a:off x="5055973" y="1082682"/>
            <a:ext cx="514600" cy="857667"/>
          </a:xfrm>
          <a:prstGeom prst="rect">
            <a:avLst/>
          </a:prstGeom>
        </p:spPr>
      </p:pic>
      <p:pic>
        <p:nvPicPr>
          <p:cNvPr id="95" name="図 94">
            <a:extLst>
              <a:ext uri="{FF2B5EF4-FFF2-40B4-BE49-F238E27FC236}">
                <a16:creationId xmlns:a16="http://schemas.microsoft.com/office/drawing/2014/main" id="{2B517BEE-1592-462A-A779-15026F9E0D1E}"/>
              </a:ext>
            </a:extLst>
          </p:cNvPr>
          <p:cNvPicPr>
            <a:picLocks noChangeAspect="1"/>
          </p:cNvPicPr>
          <p:nvPr/>
        </p:nvPicPr>
        <p:blipFill>
          <a:blip r:embed="rId18"/>
          <a:stretch>
            <a:fillRect/>
          </a:stretch>
        </p:blipFill>
        <p:spPr>
          <a:xfrm>
            <a:off x="6100815" y="1095450"/>
            <a:ext cx="489681" cy="855115"/>
          </a:xfrm>
          <a:prstGeom prst="rect">
            <a:avLst/>
          </a:prstGeom>
        </p:spPr>
      </p:pic>
      <p:pic>
        <p:nvPicPr>
          <p:cNvPr id="96" name="図 95">
            <a:extLst>
              <a:ext uri="{FF2B5EF4-FFF2-40B4-BE49-F238E27FC236}">
                <a16:creationId xmlns:a16="http://schemas.microsoft.com/office/drawing/2014/main" id="{C80B297F-7BCD-4030-B58F-E8709FFB222C}"/>
              </a:ext>
            </a:extLst>
          </p:cNvPr>
          <p:cNvPicPr>
            <a:picLocks noChangeAspect="1"/>
          </p:cNvPicPr>
          <p:nvPr/>
        </p:nvPicPr>
        <p:blipFill>
          <a:blip r:embed="rId19"/>
          <a:stretch>
            <a:fillRect/>
          </a:stretch>
        </p:blipFill>
        <p:spPr>
          <a:xfrm>
            <a:off x="5061642" y="2191704"/>
            <a:ext cx="509463" cy="912472"/>
          </a:xfrm>
          <a:prstGeom prst="rect">
            <a:avLst/>
          </a:prstGeom>
        </p:spPr>
      </p:pic>
      <p:pic>
        <p:nvPicPr>
          <p:cNvPr id="97" name="図 96">
            <a:extLst>
              <a:ext uri="{FF2B5EF4-FFF2-40B4-BE49-F238E27FC236}">
                <a16:creationId xmlns:a16="http://schemas.microsoft.com/office/drawing/2014/main" id="{032A177F-060F-43E3-BDCF-20E04FC3589E}"/>
              </a:ext>
            </a:extLst>
          </p:cNvPr>
          <p:cNvPicPr>
            <a:picLocks noChangeAspect="1"/>
          </p:cNvPicPr>
          <p:nvPr/>
        </p:nvPicPr>
        <p:blipFill>
          <a:blip r:embed="rId20"/>
          <a:stretch>
            <a:fillRect/>
          </a:stretch>
        </p:blipFill>
        <p:spPr>
          <a:xfrm>
            <a:off x="6113399" y="2191704"/>
            <a:ext cx="523680" cy="912472"/>
          </a:xfrm>
          <a:prstGeom prst="rect">
            <a:avLst/>
          </a:prstGeom>
        </p:spPr>
      </p:pic>
      <p:cxnSp>
        <p:nvCxnSpPr>
          <p:cNvPr id="98" name="直線矢印コネクタ 97">
            <a:extLst>
              <a:ext uri="{FF2B5EF4-FFF2-40B4-BE49-F238E27FC236}">
                <a16:creationId xmlns:a16="http://schemas.microsoft.com/office/drawing/2014/main" id="{54DFD323-E052-4347-A800-76D09B085EF4}"/>
              </a:ext>
            </a:extLst>
          </p:cNvPr>
          <p:cNvCxnSpPr>
            <a:cxnSpLocks/>
          </p:cNvCxnSpPr>
          <p:nvPr/>
        </p:nvCxnSpPr>
        <p:spPr>
          <a:xfrm>
            <a:off x="4422582" y="1489464"/>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92917A99-1E2C-4D2C-89AF-91F270AA9E8F}"/>
              </a:ext>
            </a:extLst>
          </p:cNvPr>
          <p:cNvCxnSpPr>
            <a:cxnSpLocks/>
          </p:cNvCxnSpPr>
          <p:nvPr/>
        </p:nvCxnSpPr>
        <p:spPr>
          <a:xfrm>
            <a:off x="5578326" y="1493027"/>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直線矢印コネクタ 99">
            <a:extLst>
              <a:ext uri="{FF2B5EF4-FFF2-40B4-BE49-F238E27FC236}">
                <a16:creationId xmlns:a16="http://schemas.microsoft.com/office/drawing/2014/main" id="{BA6BC3CC-7460-4FC9-B2CA-C1B0F385A76A}"/>
              </a:ext>
            </a:extLst>
          </p:cNvPr>
          <p:cNvCxnSpPr>
            <a:cxnSpLocks/>
          </p:cNvCxnSpPr>
          <p:nvPr/>
        </p:nvCxnSpPr>
        <p:spPr>
          <a:xfrm>
            <a:off x="4441107" y="2724058"/>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直線矢印コネクタ 100">
            <a:extLst>
              <a:ext uri="{FF2B5EF4-FFF2-40B4-BE49-F238E27FC236}">
                <a16:creationId xmlns:a16="http://schemas.microsoft.com/office/drawing/2014/main" id="{ED200230-9000-4C71-A575-8B2EFD278CC3}"/>
              </a:ext>
            </a:extLst>
          </p:cNvPr>
          <p:cNvCxnSpPr>
            <a:cxnSpLocks/>
          </p:cNvCxnSpPr>
          <p:nvPr/>
        </p:nvCxnSpPr>
        <p:spPr>
          <a:xfrm>
            <a:off x="5607594" y="2728727"/>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hlinkClick r:id="rId21" action="ppaction://hlinksldjump"/>
            <a:extLst>
              <a:ext uri="{FF2B5EF4-FFF2-40B4-BE49-F238E27FC236}">
                <a16:creationId xmlns:a16="http://schemas.microsoft.com/office/drawing/2014/main" id="{7E3C4A53-B5F3-4A97-B0DA-B91D58A52654}"/>
              </a:ext>
            </a:extLst>
          </p:cNvPr>
          <p:cNvSpPr/>
          <p:nvPr/>
        </p:nvSpPr>
        <p:spPr>
          <a:xfrm>
            <a:off x="4804090" y="3095663"/>
            <a:ext cx="1016625" cy="200055"/>
          </a:xfrm>
          <a:prstGeom prst="rect">
            <a:avLst/>
          </a:prstGeom>
        </p:spPr>
        <p:txBody>
          <a:bodyPr wrap="none">
            <a:spAutoFit/>
          </a:bodyPr>
          <a:lstStyle/>
          <a:p>
            <a:pPr algn="ctr"/>
            <a:r>
              <a:rPr lang="en-US" altLang="ja-JP" sz="700">
                <a:hlinkClick r:id="rId21" action="ppaction://hlinksldjump"/>
              </a:rPr>
              <a:t>tr130a.</a:t>
            </a:r>
            <a:r>
              <a:rPr lang="ja-JP" altLang="en-US" sz="700">
                <a:hlinkClick r:id="rId21" action="ppaction://hlinksldjump"/>
              </a:rPr>
              <a:t>進化素材確認</a:t>
            </a:r>
            <a:endParaRPr lang="ja-JP" altLang="en-US" sz="700"/>
          </a:p>
        </p:txBody>
      </p:sp>
      <p:sp>
        <p:nvSpPr>
          <p:cNvPr id="105" name="正方形/長方形 104">
            <a:hlinkClick r:id="rId22" action="ppaction://hlinksldjump"/>
            <a:extLst>
              <a:ext uri="{FF2B5EF4-FFF2-40B4-BE49-F238E27FC236}">
                <a16:creationId xmlns:a16="http://schemas.microsoft.com/office/drawing/2014/main" id="{08F8E47D-6DDD-4BC5-AC02-504A7A9CB4CA}"/>
              </a:ext>
            </a:extLst>
          </p:cNvPr>
          <p:cNvSpPr/>
          <p:nvPr/>
        </p:nvSpPr>
        <p:spPr>
          <a:xfrm>
            <a:off x="5898379" y="3095663"/>
            <a:ext cx="952656" cy="200055"/>
          </a:xfrm>
          <a:prstGeom prst="rect">
            <a:avLst/>
          </a:prstGeom>
        </p:spPr>
        <p:txBody>
          <a:bodyPr wrap="square">
            <a:spAutoFit/>
          </a:bodyPr>
          <a:lstStyle/>
          <a:p>
            <a:pPr algn="ctr"/>
            <a:r>
              <a:rPr lang="en-US" altLang="ja-JP" sz="700">
                <a:hlinkClick r:id="rId22" action="ppaction://hlinksldjump"/>
              </a:rPr>
              <a:t>tr130b.</a:t>
            </a:r>
            <a:r>
              <a:rPr lang="ja-JP" altLang="en-US" sz="700">
                <a:hlinkClick r:id="rId22" action="ppaction://hlinksldjump"/>
              </a:rPr>
              <a:t>進化演出</a:t>
            </a:r>
            <a:endParaRPr lang="ja-JP" altLang="en-US" sz="700"/>
          </a:p>
        </p:txBody>
      </p:sp>
      <p:sp>
        <p:nvSpPr>
          <p:cNvPr id="106" name="正方形/長方形 105">
            <a:extLst>
              <a:ext uri="{FF2B5EF4-FFF2-40B4-BE49-F238E27FC236}">
                <a16:creationId xmlns:a16="http://schemas.microsoft.com/office/drawing/2014/main" id="{2564EDAF-F229-4908-85AB-4C8B69F1413B}"/>
              </a:ext>
            </a:extLst>
          </p:cNvPr>
          <p:cNvSpPr/>
          <p:nvPr/>
        </p:nvSpPr>
        <p:spPr>
          <a:xfrm>
            <a:off x="4720430" y="1927104"/>
            <a:ext cx="1016625" cy="200055"/>
          </a:xfrm>
          <a:prstGeom prst="rect">
            <a:avLst/>
          </a:prstGeom>
        </p:spPr>
        <p:txBody>
          <a:bodyPr wrap="none">
            <a:spAutoFit/>
          </a:bodyPr>
          <a:lstStyle/>
          <a:p>
            <a:r>
              <a:rPr lang="en-US" altLang="ja-JP" sz="700">
                <a:hlinkClick r:id="rId23" action="ppaction://hlinksldjump"/>
              </a:rPr>
              <a:t>tr120b.</a:t>
            </a:r>
            <a:r>
              <a:rPr lang="ja-JP" altLang="en-US" sz="700">
                <a:hlinkClick r:id="rId23" action="ppaction://hlinksldjump"/>
              </a:rPr>
              <a:t>強化素材確認</a:t>
            </a:r>
            <a:endParaRPr lang="ja-JP" altLang="en-US" sz="700"/>
          </a:p>
        </p:txBody>
      </p:sp>
      <p:sp>
        <p:nvSpPr>
          <p:cNvPr id="108" name="正方形/長方形 107">
            <a:extLst>
              <a:ext uri="{FF2B5EF4-FFF2-40B4-BE49-F238E27FC236}">
                <a16:creationId xmlns:a16="http://schemas.microsoft.com/office/drawing/2014/main" id="{041EDAAD-88F0-46F8-81B0-7C96D11C36BF}"/>
              </a:ext>
            </a:extLst>
          </p:cNvPr>
          <p:cNvSpPr/>
          <p:nvPr/>
        </p:nvSpPr>
        <p:spPr>
          <a:xfrm>
            <a:off x="5927519" y="1927103"/>
            <a:ext cx="833883" cy="200055"/>
          </a:xfrm>
          <a:prstGeom prst="rect">
            <a:avLst/>
          </a:prstGeom>
        </p:spPr>
        <p:txBody>
          <a:bodyPr wrap="none">
            <a:spAutoFit/>
          </a:bodyPr>
          <a:lstStyle/>
          <a:p>
            <a:pPr algn="ctr"/>
            <a:r>
              <a:rPr lang="en-US" altLang="ja-JP" sz="700">
                <a:hlinkClick r:id="rId14" action="ppaction://hlinksldjump"/>
              </a:rPr>
              <a:t>tr120c.</a:t>
            </a:r>
            <a:r>
              <a:rPr lang="ja-JP" altLang="en-US" sz="700">
                <a:hlinkClick r:id="rId14" action="ppaction://hlinksldjump"/>
              </a:rPr>
              <a:t>強化演出</a:t>
            </a:r>
            <a:endParaRPr lang="ja-JP" altLang="en-US" sz="700"/>
          </a:p>
        </p:txBody>
      </p:sp>
      <p:sp>
        <p:nvSpPr>
          <p:cNvPr id="109" name="テキスト ボックス 108">
            <a:extLst>
              <a:ext uri="{FF2B5EF4-FFF2-40B4-BE49-F238E27FC236}">
                <a16:creationId xmlns:a16="http://schemas.microsoft.com/office/drawing/2014/main" id="{EE58F723-B144-4AFA-AE4F-B96EEC15D638}"/>
              </a:ext>
            </a:extLst>
          </p:cNvPr>
          <p:cNvSpPr txBox="1"/>
          <p:nvPr/>
        </p:nvSpPr>
        <p:spPr>
          <a:xfrm>
            <a:off x="1022706" y="3241547"/>
            <a:ext cx="483673" cy="215444"/>
          </a:xfrm>
          <a:prstGeom prst="rect">
            <a:avLst/>
          </a:prstGeom>
          <a:noFill/>
        </p:spPr>
        <p:txBody>
          <a:bodyPr wrap="square" rtlCol="0">
            <a:spAutoFit/>
          </a:bodyPr>
          <a:lstStyle/>
          <a:p>
            <a:r>
              <a:rPr kumimoji="1" lang="en-US" altLang="ja-JP" sz="800"/>
              <a:t>[</a:t>
            </a:r>
            <a:r>
              <a:rPr kumimoji="1" lang="ja-JP" altLang="en-US" sz="800"/>
              <a:t>装備</a:t>
            </a:r>
            <a:r>
              <a:rPr kumimoji="1" lang="en-US" altLang="ja-JP" sz="800"/>
              <a:t>]</a:t>
            </a:r>
            <a:endParaRPr kumimoji="1" lang="ja-JP" altLang="en-US" sz="800"/>
          </a:p>
        </p:txBody>
      </p:sp>
      <p:sp>
        <p:nvSpPr>
          <p:cNvPr id="113" name="正方形/長方形 112">
            <a:extLst>
              <a:ext uri="{FF2B5EF4-FFF2-40B4-BE49-F238E27FC236}">
                <a16:creationId xmlns:a16="http://schemas.microsoft.com/office/drawing/2014/main" id="{7E48C902-FDF7-4840-8911-0277927452D1}"/>
              </a:ext>
            </a:extLst>
          </p:cNvPr>
          <p:cNvSpPr/>
          <p:nvPr/>
        </p:nvSpPr>
        <p:spPr>
          <a:xfrm>
            <a:off x="2447832" y="3082823"/>
            <a:ext cx="1106392" cy="200055"/>
          </a:xfrm>
          <a:prstGeom prst="rect">
            <a:avLst/>
          </a:prstGeom>
        </p:spPr>
        <p:txBody>
          <a:bodyPr wrap="none">
            <a:spAutoFit/>
          </a:bodyPr>
          <a:lstStyle/>
          <a:p>
            <a:pPr algn="ctr"/>
            <a:r>
              <a:rPr lang="en-US" altLang="ja-JP" sz="700">
                <a:hlinkClick r:id="rId11" action="ppaction://hlinksldjump"/>
              </a:rPr>
              <a:t>tr110a.</a:t>
            </a:r>
            <a:r>
              <a:rPr lang="ja-JP" altLang="en-US" sz="700">
                <a:hlinkClick r:id="rId11" action="ppaction://hlinksldjump"/>
              </a:rPr>
              <a:t>進化カード選択</a:t>
            </a:r>
            <a:endParaRPr lang="ja-JP" altLang="en-US" sz="700"/>
          </a:p>
        </p:txBody>
      </p:sp>
      <p:pic>
        <p:nvPicPr>
          <p:cNvPr id="115" name="図 114">
            <a:extLst>
              <a:ext uri="{FF2B5EF4-FFF2-40B4-BE49-F238E27FC236}">
                <a16:creationId xmlns:a16="http://schemas.microsoft.com/office/drawing/2014/main" id="{3CE09765-3C40-4251-90CF-E081BD8E9180}"/>
              </a:ext>
            </a:extLst>
          </p:cNvPr>
          <p:cNvPicPr>
            <a:picLocks noChangeAspect="1"/>
          </p:cNvPicPr>
          <p:nvPr/>
        </p:nvPicPr>
        <p:blipFill>
          <a:blip r:embed="rId24"/>
          <a:stretch>
            <a:fillRect/>
          </a:stretch>
        </p:blipFill>
        <p:spPr>
          <a:xfrm>
            <a:off x="127239" y="5117528"/>
            <a:ext cx="733527" cy="1143160"/>
          </a:xfrm>
          <a:prstGeom prst="rect">
            <a:avLst/>
          </a:prstGeom>
        </p:spPr>
      </p:pic>
      <p:pic>
        <p:nvPicPr>
          <p:cNvPr id="116" name="図 115">
            <a:extLst>
              <a:ext uri="{FF2B5EF4-FFF2-40B4-BE49-F238E27FC236}">
                <a16:creationId xmlns:a16="http://schemas.microsoft.com/office/drawing/2014/main" id="{20DDD3FC-B6A1-4EA2-B576-A6F9796B01B9}"/>
              </a:ext>
            </a:extLst>
          </p:cNvPr>
          <p:cNvPicPr>
            <a:picLocks noChangeAspect="1"/>
          </p:cNvPicPr>
          <p:nvPr/>
        </p:nvPicPr>
        <p:blipFill>
          <a:blip r:embed="rId25"/>
          <a:stretch>
            <a:fillRect/>
          </a:stretch>
        </p:blipFill>
        <p:spPr>
          <a:xfrm>
            <a:off x="1140523" y="5127055"/>
            <a:ext cx="666843" cy="1133633"/>
          </a:xfrm>
          <a:prstGeom prst="rect">
            <a:avLst/>
          </a:prstGeom>
        </p:spPr>
      </p:pic>
      <p:sp>
        <p:nvSpPr>
          <p:cNvPr id="117" name="正方形/長方形 116">
            <a:extLst>
              <a:ext uri="{FF2B5EF4-FFF2-40B4-BE49-F238E27FC236}">
                <a16:creationId xmlns:a16="http://schemas.microsoft.com/office/drawing/2014/main" id="{A6EEE663-6847-4559-9E6B-F4BC731CBDEF}"/>
              </a:ext>
            </a:extLst>
          </p:cNvPr>
          <p:cNvSpPr/>
          <p:nvPr/>
        </p:nvSpPr>
        <p:spPr>
          <a:xfrm>
            <a:off x="17674" y="6259714"/>
            <a:ext cx="952656" cy="200055"/>
          </a:xfrm>
          <a:prstGeom prst="rect">
            <a:avLst/>
          </a:prstGeom>
        </p:spPr>
        <p:txBody>
          <a:bodyPr wrap="square">
            <a:spAutoFit/>
          </a:bodyPr>
          <a:lstStyle/>
          <a:p>
            <a:pPr algn="ctr"/>
            <a:r>
              <a:rPr lang="en-US" altLang="ja-JP" sz="700">
                <a:hlinkClick r:id="rId26" action="ppaction://hlinksldjump"/>
              </a:rPr>
              <a:t>tr140.</a:t>
            </a:r>
            <a:r>
              <a:rPr lang="ja-JP" altLang="en-US" sz="700">
                <a:hlinkClick r:id="rId26" action="ppaction://hlinksldjump"/>
              </a:rPr>
              <a:t>ソート</a:t>
            </a:r>
            <a:endParaRPr lang="ja-JP" altLang="en-US" sz="700"/>
          </a:p>
        </p:txBody>
      </p:sp>
      <p:sp>
        <p:nvSpPr>
          <p:cNvPr id="118" name="正方形/長方形 117">
            <a:extLst>
              <a:ext uri="{FF2B5EF4-FFF2-40B4-BE49-F238E27FC236}">
                <a16:creationId xmlns:a16="http://schemas.microsoft.com/office/drawing/2014/main" id="{DE14673B-9640-4620-A9FC-27D280EB819C}"/>
              </a:ext>
            </a:extLst>
          </p:cNvPr>
          <p:cNvSpPr/>
          <p:nvPr/>
        </p:nvSpPr>
        <p:spPr>
          <a:xfrm>
            <a:off x="997616" y="6254270"/>
            <a:ext cx="952656" cy="200055"/>
          </a:xfrm>
          <a:prstGeom prst="rect">
            <a:avLst/>
          </a:prstGeom>
        </p:spPr>
        <p:txBody>
          <a:bodyPr wrap="square">
            <a:spAutoFit/>
          </a:bodyPr>
          <a:lstStyle/>
          <a:p>
            <a:pPr algn="ctr"/>
            <a:r>
              <a:rPr lang="en-US" altLang="ja-JP" sz="700">
                <a:hlinkClick r:id="rId27" action="ppaction://hlinksldjump"/>
              </a:rPr>
              <a:t>tr150.</a:t>
            </a:r>
            <a:r>
              <a:rPr lang="ja-JP" altLang="en-US" sz="700">
                <a:hlinkClick r:id="rId27" action="ppaction://hlinksldjump"/>
              </a:rPr>
              <a:t>フィルタ</a:t>
            </a:r>
            <a:endParaRPr lang="ja-JP" altLang="en-US" sz="700"/>
          </a:p>
        </p:txBody>
      </p:sp>
      <p:grpSp>
        <p:nvGrpSpPr>
          <p:cNvPr id="11" name="グループ化 10">
            <a:extLst>
              <a:ext uri="{FF2B5EF4-FFF2-40B4-BE49-F238E27FC236}">
                <a16:creationId xmlns:a16="http://schemas.microsoft.com/office/drawing/2014/main" id="{A49E2C55-2E3F-42BE-A39A-EE1C45CCB52A}"/>
              </a:ext>
            </a:extLst>
          </p:cNvPr>
          <p:cNvGrpSpPr/>
          <p:nvPr/>
        </p:nvGrpSpPr>
        <p:grpSpPr>
          <a:xfrm>
            <a:off x="2726197" y="3991348"/>
            <a:ext cx="3572462" cy="2598830"/>
            <a:chOff x="1829422" y="1410014"/>
            <a:chExt cx="5643342" cy="4105320"/>
          </a:xfrm>
        </p:grpSpPr>
        <p:pic>
          <p:nvPicPr>
            <p:cNvPr id="107" name="図 106" descr="文字と写真のスクリーンショット&#10;&#10;自動的に生成された説明">
              <a:extLst>
                <a:ext uri="{FF2B5EF4-FFF2-40B4-BE49-F238E27FC236}">
                  <a16:creationId xmlns:a16="http://schemas.microsoft.com/office/drawing/2014/main" id="{AE39C6A0-4F7D-422F-99DA-3E4F4A6907BB}"/>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511160" y="3558043"/>
              <a:ext cx="953630" cy="1689888"/>
            </a:xfrm>
            <a:prstGeom prst="rect">
              <a:avLst/>
            </a:prstGeom>
          </p:spPr>
        </p:pic>
        <p:pic>
          <p:nvPicPr>
            <p:cNvPr id="110" name="図 109" descr="ブルー, 駐車場, 駐車, ストリート が含まれている画像&#10;&#10;自動的に生成された説明">
              <a:extLst>
                <a:ext uri="{FF2B5EF4-FFF2-40B4-BE49-F238E27FC236}">
                  <a16:creationId xmlns:a16="http://schemas.microsoft.com/office/drawing/2014/main" id="{C1EE2324-6A29-40B7-82E2-5FBED6AFFCFC}"/>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829422" y="1410014"/>
              <a:ext cx="950624" cy="1687270"/>
            </a:xfrm>
            <a:prstGeom prst="rect">
              <a:avLst/>
            </a:prstGeom>
          </p:spPr>
        </p:pic>
        <p:pic>
          <p:nvPicPr>
            <p:cNvPr id="111" name="図 110" descr="コンピュータ, 時計 が含まれている画像&#10;&#10;自動的に生成された説明">
              <a:extLst>
                <a:ext uri="{FF2B5EF4-FFF2-40B4-BE49-F238E27FC236}">
                  <a16:creationId xmlns:a16="http://schemas.microsoft.com/office/drawing/2014/main" id="{E4F4D5F6-F569-4037-80F1-432920FFCA54}"/>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3510658" y="1410014"/>
              <a:ext cx="954132" cy="1690778"/>
            </a:xfrm>
            <a:prstGeom prst="rect">
              <a:avLst/>
            </a:prstGeom>
          </p:spPr>
        </p:pic>
        <p:pic>
          <p:nvPicPr>
            <p:cNvPr id="112" name="図 111" descr="パソコン画面のスクリーンショット&#10;&#10;自動的に生成された説明">
              <a:extLst>
                <a:ext uri="{FF2B5EF4-FFF2-40B4-BE49-F238E27FC236}">
                  <a16:creationId xmlns:a16="http://schemas.microsoft.com/office/drawing/2014/main" id="{05DB6784-469E-4BA9-AE6B-B8DDBDE6C198}"/>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930750" y="1410014"/>
              <a:ext cx="954132" cy="1690778"/>
            </a:xfrm>
            <a:prstGeom prst="rect">
              <a:avLst/>
            </a:prstGeom>
          </p:spPr>
        </p:pic>
        <p:pic>
          <p:nvPicPr>
            <p:cNvPr id="114" name="図 113" descr="コンピューターのスクリーンショット&#10;&#10;自動的に生成された説明">
              <a:extLst>
                <a:ext uri="{FF2B5EF4-FFF2-40B4-BE49-F238E27FC236}">
                  <a16:creationId xmlns:a16="http://schemas.microsoft.com/office/drawing/2014/main" id="{80531A3B-ADC3-4C04-ADE4-D7D94D5929A6}"/>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350842" y="1410014"/>
              <a:ext cx="954132" cy="1690778"/>
            </a:xfrm>
            <a:prstGeom prst="rect">
              <a:avLst/>
            </a:prstGeom>
          </p:spPr>
        </p:pic>
        <p:cxnSp>
          <p:nvCxnSpPr>
            <p:cNvPr id="119" name="直線矢印コネクタ 118">
              <a:extLst>
                <a:ext uri="{FF2B5EF4-FFF2-40B4-BE49-F238E27FC236}">
                  <a16:creationId xmlns:a16="http://schemas.microsoft.com/office/drawing/2014/main" id="{CCBA559E-7B1F-45DE-8919-D22E0A0332BD}"/>
                </a:ext>
              </a:extLst>
            </p:cNvPr>
            <p:cNvCxnSpPr>
              <a:cxnSpLocks/>
              <a:stCxn id="110" idx="3"/>
              <a:endCxn id="111" idx="1"/>
            </p:cNvCxnSpPr>
            <p:nvPr/>
          </p:nvCxnSpPr>
          <p:spPr>
            <a:xfrm>
              <a:off x="2780046" y="2253649"/>
              <a:ext cx="730612" cy="1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直線矢印コネクタ 119">
              <a:extLst>
                <a:ext uri="{FF2B5EF4-FFF2-40B4-BE49-F238E27FC236}">
                  <a16:creationId xmlns:a16="http://schemas.microsoft.com/office/drawing/2014/main" id="{A99C128E-7C75-40D9-8478-181D95E6B41D}"/>
                </a:ext>
              </a:extLst>
            </p:cNvPr>
            <p:cNvCxnSpPr>
              <a:cxnSpLocks/>
              <a:stCxn id="111" idx="3"/>
              <a:endCxn id="112" idx="1"/>
            </p:cNvCxnSpPr>
            <p:nvPr/>
          </p:nvCxnSpPr>
          <p:spPr>
            <a:xfrm>
              <a:off x="4464790" y="2255403"/>
              <a:ext cx="4659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a:extLst>
                <a:ext uri="{FF2B5EF4-FFF2-40B4-BE49-F238E27FC236}">
                  <a16:creationId xmlns:a16="http://schemas.microsoft.com/office/drawing/2014/main" id="{C5BD7C64-4C40-4AD0-9240-DAC21E2B98C8}"/>
                </a:ext>
              </a:extLst>
            </p:cNvPr>
            <p:cNvCxnSpPr>
              <a:cxnSpLocks/>
              <a:stCxn id="112" idx="3"/>
              <a:endCxn id="114" idx="1"/>
            </p:cNvCxnSpPr>
            <p:nvPr/>
          </p:nvCxnSpPr>
          <p:spPr>
            <a:xfrm>
              <a:off x="5884882" y="2255403"/>
              <a:ext cx="4659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線矢印コネクタ 32">
              <a:extLst>
                <a:ext uri="{FF2B5EF4-FFF2-40B4-BE49-F238E27FC236}">
                  <a16:creationId xmlns:a16="http://schemas.microsoft.com/office/drawing/2014/main" id="{EAA30A1B-4624-4D1C-9D2D-A72548B6246B}"/>
                </a:ext>
              </a:extLst>
            </p:cNvPr>
            <p:cNvCxnSpPr>
              <a:cxnSpLocks/>
              <a:stCxn id="110" idx="3"/>
              <a:endCxn id="107" idx="1"/>
            </p:cNvCxnSpPr>
            <p:nvPr/>
          </p:nvCxnSpPr>
          <p:spPr>
            <a:xfrm>
              <a:off x="2780046" y="2253649"/>
              <a:ext cx="731114" cy="214933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テキスト ボックス 36">
              <a:extLst>
                <a:ext uri="{FF2B5EF4-FFF2-40B4-BE49-F238E27FC236}">
                  <a16:creationId xmlns:a16="http://schemas.microsoft.com/office/drawing/2014/main" id="{1176DDC9-F9D6-4269-B883-6A3A8EAB533B}"/>
                </a:ext>
              </a:extLst>
            </p:cNvPr>
            <p:cNvSpPr txBox="1"/>
            <p:nvPr/>
          </p:nvSpPr>
          <p:spPr>
            <a:xfrm>
              <a:off x="3385635" y="3106149"/>
              <a:ext cx="1398299" cy="267403"/>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a:latin typeface="+mn-ea"/>
                </a:rPr>
                <a:t>sh300a.</a:t>
              </a:r>
              <a:r>
                <a:rPr kumimoji="1" lang="ja-JP" altLang="en-US" sz="500">
                  <a:latin typeface="+mn-ea"/>
                </a:rPr>
                <a:t>分解カード注意</a:t>
              </a:r>
            </a:p>
          </p:txBody>
        </p:sp>
        <p:sp>
          <p:nvSpPr>
            <p:cNvPr id="124" name="テキスト ボックス 37">
              <a:extLst>
                <a:ext uri="{FF2B5EF4-FFF2-40B4-BE49-F238E27FC236}">
                  <a16:creationId xmlns:a16="http://schemas.microsoft.com/office/drawing/2014/main" id="{F107B867-4603-408D-AA98-41FC72D3D218}"/>
                </a:ext>
              </a:extLst>
            </p:cNvPr>
            <p:cNvSpPr txBox="1"/>
            <p:nvPr/>
          </p:nvSpPr>
          <p:spPr>
            <a:xfrm>
              <a:off x="4914732" y="3106434"/>
              <a:ext cx="1160268" cy="267403"/>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a:latin typeface="+mn-ea"/>
                </a:rPr>
                <a:t>sh300b.</a:t>
              </a:r>
              <a:r>
                <a:rPr kumimoji="1" lang="ja-JP" altLang="en-US" sz="500">
                  <a:latin typeface="+mn-ea"/>
                </a:rPr>
                <a:t>分解結果</a:t>
              </a:r>
              <a:r>
                <a:rPr kumimoji="1" lang="en-US" altLang="ja-JP" sz="500">
                  <a:latin typeface="+mn-ea"/>
                </a:rPr>
                <a:t>1</a:t>
              </a:r>
              <a:endParaRPr kumimoji="1" lang="ja-JP" altLang="en-US" sz="500">
                <a:latin typeface="+mn-ea"/>
              </a:endParaRPr>
            </a:p>
          </p:txBody>
        </p:sp>
        <p:sp>
          <p:nvSpPr>
            <p:cNvPr id="125" name="テキスト ボックス 39">
              <a:extLst>
                <a:ext uri="{FF2B5EF4-FFF2-40B4-BE49-F238E27FC236}">
                  <a16:creationId xmlns:a16="http://schemas.microsoft.com/office/drawing/2014/main" id="{12EDF06B-5DCD-4BBE-A9FA-51C15347DC14}"/>
                </a:ext>
              </a:extLst>
            </p:cNvPr>
            <p:cNvSpPr txBox="1"/>
            <p:nvPr/>
          </p:nvSpPr>
          <p:spPr>
            <a:xfrm>
              <a:off x="6322625" y="3106149"/>
              <a:ext cx="1150139" cy="267403"/>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a:latin typeface="+mn-ea"/>
                </a:rPr>
                <a:t>sh300c.</a:t>
              </a:r>
              <a:r>
                <a:rPr kumimoji="1" lang="ja-JP" altLang="en-US" sz="500">
                  <a:latin typeface="+mn-ea"/>
                </a:rPr>
                <a:t>分解結果</a:t>
              </a:r>
              <a:r>
                <a:rPr kumimoji="1" lang="en-US" altLang="ja-JP" sz="500">
                  <a:latin typeface="+mn-ea"/>
                </a:rPr>
                <a:t>2</a:t>
              </a:r>
              <a:endParaRPr kumimoji="1" lang="ja-JP" altLang="en-US" sz="500">
                <a:latin typeface="+mn-ea"/>
              </a:endParaRPr>
            </a:p>
          </p:txBody>
        </p:sp>
        <p:sp>
          <p:nvSpPr>
            <p:cNvPr id="126" name="テキスト ボックス 40">
              <a:extLst>
                <a:ext uri="{FF2B5EF4-FFF2-40B4-BE49-F238E27FC236}">
                  <a16:creationId xmlns:a16="http://schemas.microsoft.com/office/drawing/2014/main" id="{9C4C9C24-BC41-4C11-8142-B6E1F60BCD1D}"/>
                </a:ext>
              </a:extLst>
            </p:cNvPr>
            <p:cNvSpPr txBox="1"/>
            <p:nvPr/>
          </p:nvSpPr>
          <p:spPr>
            <a:xfrm>
              <a:off x="3403269" y="5247931"/>
              <a:ext cx="1400830" cy="267403"/>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a:latin typeface="+mn-ea"/>
                </a:rPr>
                <a:t>sh300d.</a:t>
              </a:r>
              <a:r>
                <a:rPr kumimoji="1" lang="ja-JP" altLang="en-US" sz="500">
                  <a:latin typeface="+mn-ea"/>
                </a:rPr>
                <a:t>分解報酬リスト</a:t>
              </a:r>
            </a:p>
          </p:txBody>
        </p:sp>
        <p:pic>
          <p:nvPicPr>
            <p:cNvPr id="127" name="図 126" descr="スクリーンショット, コンピュータ, ストリート が含まれている画像&#10;&#10;自動的に生成された説明">
              <a:extLst>
                <a:ext uri="{FF2B5EF4-FFF2-40B4-BE49-F238E27FC236}">
                  <a16:creationId xmlns:a16="http://schemas.microsoft.com/office/drawing/2014/main" id="{42535D96-0D1D-4BC0-8C1B-4BA16E614DB6}"/>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4930750" y="3558043"/>
              <a:ext cx="953625" cy="1689879"/>
            </a:xfrm>
            <a:prstGeom prst="rect">
              <a:avLst/>
            </a:prstGeom>
          </p:spPr>
        </p:pic>
        <p:sp>
          <p:nvSpPr>
            <p:cNvPr id="128" name="テキスト ボックス 27">
              <a:extLst>
                <a:ext uri="{FF2B5EF4-FFF2-40B4-BE49-F238E27FC236}">
                  <a16:creationId xmlns:a16="http://schemas.microsoft.com/office/drawing/2014/main" id="{5F61DFB4-E72F-44C8-8A07-60C8A490F97C}"/>
                </a:ext>
              </a:extLst>
            </p:cNvPr>
            <p:cNvSpPr txBox="1"/>
            <p:nvPr/>
          </p:nvSpPr>
          <p:spPr>
            <a:xfrm>
              <a:off x="4645174" y="5247931"/>
              <a:ext cx="1803455" cy="267403"/>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a:latin typeface="+mn-ea"/>
                </a:rPr>
                <a:t>sh300e.</a:t>
              </a:r>
              <a:r>
                <a:rPr kumimoji="1" lang="ja-JP" altLang="en-US" sz="500">
                  <a:latin typeface="+mn-ea"/>
                </a:rPr>
                <a:t>アイテム説明ウィンドウ</a:t>
              </a:r>
            </a:p>
          </p:txBody>
        </p:sp>
        <p:cxnSp>
          <p:nvCxnSpPr>
            <p:cNvPr id="129" name="直線矢印コネクタ 128">
              <a:extLst>
                <a:ext uri="{FF2B5EF4-FFF2-40B4-BE49-F238E27FC236}">
                  <a16:creationId xmlns:a16="http://schemas.microsoft.com/office/drawing/2014/main" id="{AA7BC525-0E35-4663-BDAA-6525FC72134E}"/>
                </a:ext>
              </a:extLst>
            </p:cNvPr>
            <p:cNvCxnSpPr>
              <a:cxnSpLocks/>
              <a:stCxn id="107" idx="3"/>
              <a:endCxn id="127" idx="1"/>
            </p:cNvCxnSpPr>
            <p:nvPr/>
          </p:nvCxnSpPr>
          <p:spPr>
            <a:xfrm flipV="1">
              <a:off x="4464790" y="4402983"/>
              <a:ext cx="465960" cy="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30" name="テキスト ボックス 35">
            <a:extLst>
              <a:ext uri="{FF2B5EF4-FFF2-40B4-BE49-F238E27FC236}">
                <a16:creationId xmlns:a16="http://schemas.microsoft.com/office/drawing/2014/main" id="{CF551787-6646-4306-8E54-7ED1EC290BE8}"/>
              </a:ext>
            </a:extLst>
          </p:cNvPr>
          <p:cNvSpPr txBox="1"/>
          <p:nvPr/>
        </p:nvSpPr>
        <p:spPr>
          <a:xfrm>
            <a:off x="2604670" y="5075759"/>
            <a:ext cx="827471" cy="169277"/>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a:latin typeface="+mn-ea"/>
              </a:rPr>
              <a:t>tr200.</a:t>
            </a:r>
            <a:r>
              <a:rPr kumimoji="1" lang="ja-JP" altLang="en-US" sz="500">
                <a:latin typeface="+mn-ea"/>
              </a:rPr>
              <a:t>分解トップ画面</a:t>
            </a:r>
          </a:p>
        </p:txBody>
      </p:sp>
    </p:spTree>
    <p:extLst>
      <p:ext uri="{BB962C8B-B14F-4D97-AF65-F5344CB8AC3E}">
        <p14:creationId xmlns:p14="http://schemas.microsoft.com/office/powerpoint/2010/main" val="1896810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パソコン画面のスクリーンショット&#10;&#10;自動的に生成された説明">
            <a:extLst>
              <a:ext uri="{FF2B5EF4-FFF2-40B4-BE49-F238E27FC236}">
                <a16:creationId xmlns:a16="http://schemas.microsoft.com/office/drawing/2014/main" id="{04898F36-FE46-4F18-BBD3-6FA1E5AEC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76" y="1099352"/>
            <a:ext cx="2148980" cy="3808119"/>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20</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1651414" cy="276999"/>
          </a:xfrm>
          <a:prstGeom prst="rect">
            <a:avLst/>
          </a:prstGeom>
          <a:noFill/>
        </p:spPr>
        <p:txBody>
          <a:bodyPr wrap="none" rtlCol="0">
            <a:spAutoFit/>
          </a:bodyPr>
          <a:lstStyle/>
          <a:p>
            <a:r>
              <a:rPr kumimoji="1" lang="ja-JP" altLang="en-US" sz="1200" b="1"/>
              <a:t>○</a:t>
            </a:r>
            <a:r>
              <a:rPr kumimoji="1" lang="en-US" altLang="ja-JP" sz="1200" b="1"/>
              <a:t>tr200b</a:t>
            </a:r>
            <a:r>
              <a:rPr kumimoji="1" lang="ja-JP" altLang="en-US" sz="1200" b="1"/>
              <a:t>．分解結果</a:t>
            </a:r>
            <a:r>
              <a:rPr kumimoji="1" lang="en-US" altLang="ja-JP" sz="1200" b="1"/>
              <a:t>1</a:t>
            </a:r>
            <a:endParaRPr kumimoji="1" lang="ja-JP" altLang="en-US" sz="1200" b="1"/>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588623" cy="253916"/>
          </a:xfrm>
          <a:prstGeom prst="rect">
            <a:avLst/>
          </a:prstGeom>
          <a:noFill/>
        </p:spPr>
        <p:txBody>
          <a:bodyPr wrap="none" rtlCol="0">
            <a:spAutoFit/>
          </a:bodyPr>
          <a:lstStyle/>
          <a:p>
            <a:r>
              <a:rPr kumimoji="1" lang="ja-JP" altLang="en-US" sz="1050" b="1"/>
              <a:t>・内容</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3518912" cy="400110"/>
          </a:xfrm>
          <a:prstGeom prst="rect">
            <a:avLst/>
          </a:prstGeom>
          <a:noFill/>
        </p:spPr>
        <p:txBody>
          <a:bodyPr wrap="none" rtlCol="0">
            <a:spAutoFit/>
          </a:bodyPr>
          <a:lstStyle/>
          <a:p>
            <a:r>
              <a:rPr kumimoji="1" lang="ja-JP" altLang="en-US" sz="1000">
                <a:latin typeface="+mn-ea"/>
              </a:rPr>
              <a:t>決定してポイントを獲得して変化ポイントがわかる表示。</a:t>
            </a:r>
            <a:endParaRPr kumimoji="1" lang="en-US" altLang="ja-JP" sz="1000">
              <a:latin typeface="+mn-ea"/>
            </a:endParaRPr>
          </a:p>
          <a:p>
            <a:r>
              <a:rPr kumimoji="1" lang="ja-JP" altLang="en-US" sz="1000">
                <a:latin typeface="+mn-ea"/>
                <a:ea typeface="メイリオ" panose="020B0604030504040204" pitchFamily="50" charset="-128"/>
              </a:rPr>
              <a:t>共通メッセージウィンドウで対応。</a:t>
            </a:r>
            <a:endParaRPr kumimoji="1" lang="en-US" altLang="ja-JP" sz="1000">
              <a:latin typeface="+mn-ea"/>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A6DA3FEB-28D2-4A9B-BC86-B2B010707B51}"/>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分解</a:t>
            </a:r>
          </a:p>
        </p:txBody>
      </p:sp>
      <p:sp>
        <p:nvSpPr>
          <p:cNvPr id="12" name="テキスト ボックス 11">
            <a:extLst>
              <a:ext uri="{FF2B5EF4-FFF2-40B4-BE49-F238E27FC236}">
                <a16:creationId xmlns:a16="http://schemas.microsoft.com/office/drawing/2014/main" id="{3FF4DBD3-8FDD-45E7-9631-F27094800AF0}"/>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Tree>
    <p:extLst>
      <p:ext uri="{BB962C8B-B14F-4D97-AF65-F5344CB8AC3E}">
        <p14:creationId xmlns:p14="http://schemas.microsoft.com/office/powerpoint/2010/main" val="3685925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白いバックグラウンドのスクリーンショット&#10;&#10;自動的に生成された説明">
            <a:extLst>
              <a:ext uri="{FF2B5EF4-FFF2-40B4-BE49-F238E27FC236}">
                <a16:creationId xmlns:a16="http://schemas.microsoft.com/office/drawing/2014/main" id="{43DB4A9E-3461-4906-A08D-728CF47ABD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76" y="1087699"/>
            <a:ext cx="2148980" cy="3822172"/>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21</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1648208" cy="276999"/>
          </a:xfrm>
          <a:prstGeom prst="rect">
            <a:avLst/>
          </a:prstGeom>
          <a:noFill/>
        </p:spPr>
        <p:txBody>
          <a:bodyPr wrap="none" rtlCol="0">
            <a:spAutoFit/>
          </a:bodyPr>
          <a:lstStyle/>
          <a:p>
            <a:r>
              <a:rPr kumimoji="1" lang="ja-JP" altLang="en-US" sz="1200" b="1"/>
              <a:t>○</a:t>
            </a:r>
            <a:r>
              <a:rPr kumimoji="1" lang="en-US" altLang="ja-JP" sz="1200" b="1"/>
              <a:t>tr200c</a:t>
            </a:r>
            <a:r>
              <a:rPr kumimoji="1" lang="ja-JP" altLang="en-US" sz="1200" b="1"/>
              <a:t>．分解結果</a:t>
            </a:r>
            <a:r>
              <a:rPr kumimoji="1" lang="en-US" altLang="ja-JP" sz="1200" b="1"/>
              <a:t>2</a:t>
            </a:r>
            <a:endParaRPr kumimoji="1" lang="ja-JP" altLang="en-US" sz="1200" b="1"/>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588623" cy="253916"/>
          </a:xfrm>
          <a:prstGeom prst="rect">
            <a:avLst/>
          </a:prstGeom>
          <a:noFill/>
        </p:spPr>
        <p:txBody>
          <a:bodyPr wrap="none" rtlCol="0">
            <a:spAutoFit/>
          </a:bodyPr>
          <a:lstStyle/>
          <a:p>
            <a:r>
              <a:rPr kumimoji="1" lang="ja-JP" altLang="en-US" sz="1050" b="1"/>
              <a:t>・内容</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3775393" cy="246221"/>
          </a:xfrm>
          <a:prstGeom prst="rect">
            <a:avLst/>
          </a:prstGeom>
          <a:noFill/>
        </p:spPr>
        <p:txBody>
          <a:bodyPr wrap="none" rtlCol="0">
            <a:spAutoFit/>
          </a:bodyPr>
          <a:lstStyle/>
          <a:p>
            <a:r>
              <a:rPr kumimoji="1" lang="ja-JP" altLang="en-US" sz="1000">
                <a:latin typeface="+mn-ea"/>
              </a:rPr>
              <a:t>ポイントが達した際、商品を獲得したことを示すウィンドウ。</a:t>
            </a:r>
            <a:endParaRPr kumimoji="1" lang="en-US" altLang="ja-JP" sz="1000">
              <a:latin typeface="+mn-ea"/>
              <a:ea typeface="メイリオ" panose="020B0604030504040204" pitchFamily="50" charset="-128"/>
            </a:endParaRPr>
          </a:p>
        </p:txBody>
      </p:sp>
      <p:sp>
        <p:nvSpPr>
          <p:cNvPr id="2" name="テキスト ボックス 1">
            <a:extLst>
              <a:ext uri="{FF2B5EF4-FFF2-40B4-BE49-F238E27FC236}">
                <a16:creationId xmlns:a16="http://schemas.microsoft.com/office/drawing/2014/main" id="{4DA43877-8758-4783-9361-BC43CE5E47AE}"/>
              </a:ext>
            </a:extLst>
          </p:cNvPr>
          <p:cNvSpPr txBox="1"/>
          <p:nvPr/>
        </p:nvSpPr>
        <p:spPr>
          <a:xfrm>
            <a:off x="1336505" y="3080944"/>
            <a:ext cx="322524" cy="215444"/>
          </a:xfrm>
          <a:prstGeom prst="rect">
            <a:avLst/>
          </a:prstGeom>
          <a:noFill/>
        </p:spPr>
        <p:txBody>
          <a:bodyPr wrap="none" rtlCol="0">
            <a:spAutoFit/>
          </a:bodyPr>
          <a:lstStyle/>
          <a:p>
            <a:r>
              <a:rPr kumimoji="1" lang="en-US" altLang="ja-JP" sz="800" b="1">
                <a:solidFill>
                  <a:schemeClr val="bg1"/>
                </a:solidFill>
                <a:latin typeface="+mn-ea"/>
              </a:rPr>
              <a:t>99</a:t>
            </a:r>
            <a:endParaRPr kumimoji="1" lang="ja-JP" altLang="en-US" sz="800" b="1">
              <a:solidFill>
                <a:schemeClr val="bg1"/>
              </a:solidFill>
              <a:latin typeface="+mn-ea"/>
            </a:endParaRPr>
          </a:p>
        </p:txBody>
      </p:sp>
      <p:sp>
        <p:nvSpPr>
          <p:cNvPr id="11" name="テキスト ボックス 10">
            <a:extLst>
              <a:ext uri="{FF2B5EF4-FFF2-40B4-BE49-F238E27FC236}">
                <a16:creationId xmlns:a16="http://schemas.microsoft.com/office/drawing/2014/main" id="{739B0CB7-4B2B-4A44-AE11-BEF660E60350}"/>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分解</a:t>
            </a:r>
          </a:p>
        </p:txBody>
      </p:sp>
      <p:sp>
        <p:nvSpPr>
          <p:cNvPr id="13" name="テキスト ボックス 12">
            <a:extLst>
              <a:ext uri="{FF2B5EF4-FFF2-40B4-BE49-F238E27FC236}">
                <a16:creationId xmlns:a16="http://schemas.microsoft.com/office/drawing/2014/main" id="{E8AA8DA4-B1C2-49BB-AA04-8D7786DD8FD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Tree>
    <p:extLst>
      <p:ext uri="{BB962C8B-B14F-4D97-AF65-F5344CB8AC3E}">
        <p14:creationId xmlns:p14="http://schemas.microsoft.com/office/powerpoint/2010/main" val="2922343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descr="文字と写真のスクリーンショット&#10;&#10;自動的に生成された説明">
            <a:extLst>
              <a:ext uri="{FF2B5EF4-FFF2-40B4-BE49-F238E27FC236}">
                <a16:creationId xmlns:a16="http://schemas.microsoft.com/office/drawing/2014/main" id="{ADEFB3FF-9264-4CF7-849D-C14301760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74" y="1076046"/>
            <a:ext cx="2148979" cy="3808116"/>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22</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2023311" cy="276999"/>
          </a:xfrm>
          <a:prstGeom prst="rect">
            <a:avLst/>
          </a:prstGeom>
          <a:noFill/>
        </p:spPr>
        <p:txBody>
          <a:bodyPr wrap="none" rtlCol="0">
            <a:spAutoFit/>
          </a:bodyPr>
          <a:lstStyle/>
          <a:p>
            <a:r>
              <a:rPr kumimoji="1" lang="ja-JP" altLang="en-US" sz="1200" b="1"/>
              <a:t>○</a:t>
            </a:r>
            <a:r>
              <a:rPr kumimoji="1" lang="en-US" altLang="ja-JP" sz="1200" b="1"/>
              <a:t>tr200c</a:t>
            </a:r>
            <a:r>
              <a:rPr kumimoji="1" lang="ja-JP" altLang="en-US" sz="1200" b="1"/>
              <a:t>．分解報酬リスト</a:t>
            </a:r>
          </a:p>
        </p:txBody>
      </p:sp>
      <p:sp>
        <p:nvSpPr>
          <p:cNvPr id="11" name="テキスト ボックス 10">
            <a:extLst>
              <a:ext uri="{FF2B5EF4-FFF2-40B4-BE49-F238E27FC236}">
                <a16:creationId xmlns:a16="http://schemas.microsoft.com/office/drawing/2014/main" id="{531E23EA-A168-4F2D-88E2-199DC5F8A1C7}"/>
              </a:ext>
            </a:extLst>
          </p:cNvPr>
          <p:cNvSpPr txBox="1"/>
          <p:nvPr/>
        </p:nvSpPr>
        <p:spPr>
          <a:xfrm>
            <a:off x="3108099" y="1216755"/>
            <a:ext cx="1236236" cy="215444"/>
          </a:xfrm>
          <a:prstGeom prst="rect">
            <a:avLst/>
          </a:prstGeom>
          <a:noFill/>
        </p:spPr>
        <p:txBody>
          <a:bodyPr wrap="none" rtlCol="0">
            <a:spAutoFit/>
          </a:bodyPr>
          <a:lstStyle/>
          <a:p>
            <a:r>
              <a:rPr kumimoji="1" lang="en-US" altLang="ja-JP" sz="800">
                <a:latin typeface="+mn-ea"/>
              </a:rPr>
              <a:t>01</a:t>
            </a:r>
            <a:r>
              <a:rPr kumimoji="1" lang="ja-JP" altLang="en-US" sz="800">
                <a:latin typeface="+mn-ea"/>
              </a:rPr>
              <a:t>．ウィンドウ見出し</a:t>
            </a:r>
            <a:endParaRPr kumimoji="1" lang="en-US" altLang="ja-JP" sz="800">
              <a:latin typeface="+mn-ea"/>
            </a:endParaRPr>
          </a:p>
        </p:txBody>
      </p:sp>
      <p:cxnSp>
        <p:nvCxnSpPr>
          <p:cNvPr id="13" name="直線コネクタ 12">
            <a:extLst>
              <a:ext uri="{FF2B5EF4-FFF2-40B4-BE49-F238E27FC236}">
                <a16:creationId xmlns:a16="http://schemas.microsoft.com/office/drawing/2014/main" id="{2C40AD26-6C60-47BF-8918-E4A6CFE7C51C}"/>
              </a:ext>
            </a:extLst>
          </p:cNvPr>
          <p:cNvCxnSpPr>
            <a:cxnSpLocks/>
            <a:stCxn id="11" idx="1"/>
          </p:cNvCxnSpPr>
          <p:nvPr/>
        </p:nvCxnSpPr>
        <p:spPr>
          <a:xfrm flipH="1">
            <a:off x="2481035" y="1324477"/>
            <a:ext cx="627064" cy="6439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01336232-2EBF-4A67-9940-B158D3D1DF9C}"/>
              </a:ext>
            </a:extLst>
          </p:cNvPr>
          <p:cNvSpPr txBox="1"/>
          <p:nvPr/>
        </p:nvSpPr>
        <p:spPr>
          <a:xfrm>
            <a:off x="3108099" y="1519553"/>
            <a:ext cx="1031051" cy="215444"/>
          </a:xfrm>
          <a:prstGeom prst="rect">
            <a:avLst/>
          </a:prstGeom>
          <a:noFill/>
        </p:spPr>
        <p:txBody>
          <a:bodyPr wrap="none" rtlCol="0">
            <a:spAutoFit/>
          </a:bodyPr>
          <a:lstStyle/>
          <a:p>
            <a:r>
              <a:rPr kumimoji="1" lang="en-US" altLang="ja-JP" sz="800">
                <a:latin typeface="+mn-ea"/>
              </a:rPr>
              <a:t>02</a:t>
            </a:r>
            <a:r>
              <a:rPr kumimoji="1" lang="ja-JP" altLang="en-US" sz="800">
                <a:latin typeface="+mn-ea"/>
              </a:rPr>
              <a:t>．アイテム情報</a:t>
            </a:r>
            <a:endParaRPr kumimoji="1" lang="en-US" altLang="ja-JP" sz="800">
              <a:latin typeface="+mn-ea"/>
            </a:endParaRPr>
          </a:p>
        </p:txBody>
      </p:sp>
      <p:cxnSp>
        <p:nvCxnSpPr>
          <p:cNvPr id="15" name="直線コネクタ 14">
            <a:extLst>
              <a:ext uri="{FF2B5EF4-FFF2-40B4-BE49-F238E27FC236}">
                <a16:creationId xmlns:a16="http://schemas.microsoft.com/office/drawing/2014/main" id="{2FA0C465-9CE9-4DB8-9D5C-FC19388A0D84}"/>
              </a:ext>
            </a:extLst>
          </p:cNvPr>
          <p:cNvCxnSpPr>
            <a:cxnSpLocks/>
            <a:stCxn id="14" idx="1"/>
          </p:cNvCxnSpPr>
          <p:nvPr/>
        </p:nvCxnSpPr>
        <p:spPr>
          <a:xfrm flipH="1">
            <a:off x="2167503" y="1627275"/>
            <a:ext cx="940596" cy="26633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9FAE4ADF-3A56-4C6F-95A5-ABCDBD5E3C64}"/>
              </a:ext>
            </a:extLst>
          </p:cNvPr>
          <p:cNvSpPr txBox="1"/>
          <p:nvPr/>
        </p:nvSpPr>
        <p:spPr>
          <a:xfrm>
            <a:off x="3108099" y="2282707"/>
            <a:ext cx="1031051" cy="215444"/>
          </a:xfrm>
          <a:prstGeom prst="rect">
            <a:avLst/>
          </a:prstGeom>
          <a:noFill/>
        </p:spPr>
        <p:txBody>
          <a:bodyPr wrap="none" rtlCol="0">
            <a:spAutoFit/>
          </a:bodyPr>
          <a:lstStyle/>
          <a:p>
            <a:r>
              <a:rPr kumimoji="1" lang="en-US" altLang="ja-JP" sz="800">
                <a:latin typeface="+mn-ea"/>
              </a:rPr>
              <a:t>03</a:t>
            </a:r>
            <a:r>
              <a:rPr kumimoji="1" lang="ja-JP" altLang="en-US" sz="800">
                <a:latin typeface="+mn-ea"/>
              </a:rPr>
              <a:t>．獲得済マーク</a:t>
            </a:r>
            <a:endParaRPr kumimoji="1" lang="en-US" altLang="ja-JP" sz="800">
              <a:latin typeface="+mn-ea"/>
            </a:endParaRPr>
          </a:p>
        </p:txBody>
      </p:sp>
      <p:cxnSp>
        <p:nvCxnSpPr>
          <p:cNvPr id="18" name="直線コネクタ 17">
            <a:extLst>
              <a:ext uri="{FF2B5EF4-FFF2-40B4-BE49-F238E27FC236}">
                <a16:creationId xmlns:a16="http://schemas.microsoft.com/office/drawing/2014/main" id="{2324BA45-2499-42AF-9071-914D7E125E65}"/>
              </a:ext>
            </a:extLst>
          </p:cNvPr>
          <p:cNvCxnSpPr>
            <a:cxnSpLocks/>
            <a:stCxn id="17" idx="1"/>
          </p:cNvCxnSpPr>
          <p:nvPr/>
        </p:nvCxnSpPr>
        <p:spPr>
          <a:xfrm flipH="1" flipV="1">
            <a:off x="1300295" y="1936583"/>
            <a:ext cx="1807804" cy="45384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34E0BBA2-9D89-4D0A-8265-3FDF4D95ADC2}"/>
              </a:ext>
            </a:extLst>
          </p:cNvPr>
          <p:cNvSpPr txBox="1"/>
          <p:nvPr/>
        </p:nvSpPr>
        <p:spPr>
          <a:xfrm>
            <a:off x="3108099" y="3833497"/>
            <a:ext cx="1069524" cy="215444"/>
          </a:xfrm>
          <a:prstGeom prst="rect">
            <a:avLst/>
          </a:prstGeom>
          <a:noFill/>
        </p:spPr>
        <p:txBody>
          <a:bodyPr wrap="none" rtlCol="0">
            <a:spAutoFit/>
          </a:bodyPr>
          <a:lstStyle/>
          <a:p>
            <a:r>
              <a:rPr kumimoji="1" lang="en-US" altLang="ja-JP" sz="800">
                <a:latin typeface="+mn-ea"/>
              </a:rPr>
              <a:t>04</a:t>
            </a:r>
            <a:r>
              <a:rPr kumimoji="1" lang="ja-JP" altLang="en-US" sz="800">
                <a:latin typeface="+mn-ea"/>
              </a:rPr>
              <a:t>．もどるボタン</a:t>
            </a:r>
            <a:endParaRPr kumimoji="1" lang="en-US" altLang="ja-JP" sz="800">
              <a:latin typeface="+mn-ea"/>
            </a:endParaRPr>
          </a:p>
        </p:txBody>
      </p:sp>
      <p:cxnSp>
        <p:nvCxnSpPr>
          <p:cNvPr id="25" name="直線コネクタ 24">
            <a:extLst>
              <a:ext uri="{FF2B5EF4-FFF2-40B4-BE49-F238E27FC236}">
                <a16:creationId xmlns:a16="http://schemas.microsoft.com/office/drawing/2014/main" id="{372EAE9E-D275-452D-AB02-C6DDD68A9B3E}"/>
              </a:ext>
            </a:extLst>
          </p:cNvPr>
          <p:cNvCxnSpPr>
            <a:cxnSpLocks/>
            <a:stCxn id="24" idx="1"/>
          </p:cNvCxnSpPr>
          <p:nvPr/>
        </p:nvCxnSpPr>
        <p:spPr>
          <a:xfrm flipH="1">
            <a:off x="2146509" y="3941219"/>
            <a:ext cx="961590" cy="592113"/>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D1551ECE-8DA7-4A4A-8B32-833F62C93062}"/>
              </a:ext>
            </a:extLst>
          </p:cNvPr>
          <p:cNvSpPr txBox="1"/>
          <p:nvPr/>
        </p:nvSpPr>
        <p:spPr>
          <a:xfrm>
            <a:off x="4395631" y="1002443"/>
            <a:ext cx="1547218" cy="253916"/>
          </a:xfrm>
          <a:prstGeom prst="rect">
            <a:avLst/>
          </a:prstGeom>
          <a:noFill/>
        </p:spPr>
        <p:txBody>
          <a:bodyPr wrap="none" rtlCol="0">
            <a:spAutoFit/>
          </a:bodyPr>
          <a:lstStyle/>
          <a:p>
            <a:r>
              <a:rPr kumimoji="1" lang="en-US" altLang="ja-JP" sz="1050" b="1"/>
              <a:t>01</a:t>
            </a:r>
            <a:r>
              <a:rPr kumimoji="1" lang="ja-JP" altLang="en-US" sz="1050" b="1"/>
              <a:t>．ウィンドウ見出し</a:t>
            </a:r>
          </a:p>
        </p:txBody>
      </p:sp>
      <p:sp>
        <p:nvSpPr>
          <p:cNvPr id="29" name="テキスト ボックス 28">
            <a:extLst>
              <a:ext uri="{FF2B5EF4-FFF2-40B4-BE49-F238E27FC236}">
                <a16:creationId xmlns:a16="http://schemas.microsoft.com/office/drawing/2014/main" id="{D1AFA266-D4FF-484E-BC81-B62B632A3862}"/>
              </a:ext>
            </a:extLst>
          </p:cNvPr>
          <p:cNvSpPr txBox="1"/>
          <p:nvPr/>
        </p:nvSpPr>
        <p:spPr>
          <a:xfrm>
            <a:off x="4580842" y="1251409"/>
            <a:ext cx="1980029" cy="246221"/>
          </a:xfrm>
          <a:prstGeom prst="rect">
            <a:avLst/>
          </a:prstGeom>
          <a:noFill/>
        </p:spPr>
        <p:txBody>
          <a:bodyPr wrap="none" rtlCol="0">
            <a:spAutoFit/>
          </a:bodyPr>
          <a:lstStyle/>
          <a:p>
            <a:r>
              <a:rPr kumimoji="1" lang="ja-JP" altLang="en-US" sz="1000"/>
              <a:t>ウィンドウ見出しのテキスト。</a:t>
            </a:r>
            <a:endParaRPr kumimoji="1" lang="en-US" altLang="ja-JP" sz="1000"/>
          </a:p>
        </p:txBody>
      </p:sp>
      <p:sp>
        <p:nvSpPr>
          <p:cNvPr id="30" name="テキスト ボックス 29">
            <a:extLst>
              <a:ext uri="{FF2B5EF4-FFF2-40B4-BE49-F238E27FC236}">
                <a16:creationId xmlns:a16="http://schemas.microsoft.com/office/drawing/2014/main" id="{4AB2E32B-9BA8-4E81-80FD-1E3FBDAD2C12}"/>
              </a:ext>
            </a:extLst>
          </p:cNvPr>
          <p:cNvSpPr txBox="1"/>
          <p:nvPr/>
        </p:nvSpPr>
        <p:spPr>
          <a:xfrm>
            <a:off x="4395631" y="1561309"/>
            <a:ext cx="2419252" cy="253916"/>
          </a:xfrm>
          <a:prstGeom prst="rect">
            <a:avLst/>
          </a:prstGeom>
          <a:noFill/>
        </p:spPr>
        <p:txBody>
          <a:bodyPr wrap="none" rtlCol="0">
            <a:spAutoFit/>
          </a:bodyPr>
          <a:lstStyle/>
          <a:p>
            <a:r>
              <a:rPr kumimoji="1" lang="en-US" altLang="ja-JP" sz="1050" b="1"/>
              <a:t>02</a:t>
            </a:r>
            <a:r>
              <a:rPr kumimoji="1" lang="ja-JP" altLang="en-US" sz="1050" b="1"/>
              <a:t>．アイテム情報</a:t>
            </a:r>
            <a:r>
              <a:rPr kumimoji="1" lang="ja-JP" altLang="en-US" sz="1000" b="1">
                <a:solidFill>
                  <a:srgbClr val="FF0000"/>
                </a:solidFill>
              </a:rPr>
              <a:t>（</a:t>
            </a:r>
            <a:r>
              <a:rPr kumimoji="1" lang="en-US" altLang="ja-JP" sz="1000" b="1">
                <a:solidFill>
                  <a:srgbClr val="FF0000"/>
                </a:solidFill>
              </a:rPr>
              <a:t>20191216</a:t>
            </a:r>
            <a:r>
              <a:rPr kumimoji="1" lang="ja-JP" altLang="en-US" sz="1000" b="1">
                <a:solidFill>
                  <a:srgbClr val="FF0000"/>
                </a:solidFill>
              </a:rPr>
              <a:t>修正）</a:t>
            </a:r>
          </a:p>
        </p:txBody>
      </p:sp>
      <p:sp>
        <p:nvSpPr>
          <p:cNvPr id="31" name="テキスト ボックス 30">
            <a:extLst>
              <a:ext uri="{FF2B5EF4-FFF2-40B4-BE49-F238E27FC236}">
                <a16:creationId xmlns:a16="http://schemas.microsoft.com/office/drawing/2014/main" id="{1F2F7720-35BE-4809-8BBA-9FE2C8AB5BF9}"/>
              </a:ext>
            </a:extLst>
          </p:cNvPr>
          <p:cNvSpPr txBox="1"/>
          <p:nvPr/>
        </p:nvSpPr>
        <p:spPr>
          <a:xfrm>
            <a:off x="4580842" y="1810275"/>
            <a:ext cx="4416594" cy="553998"/>
          </a:xfrm>
          <a:prstGeom prst="rect">
            <a:avLst/>
          </a:prstGeom>
          <a:noFill/>
        </p:spPr>
        <p:txBody>
          <a:bodyPr wrap="none" rtlCol="0">
            <a:spAutoFit/>
          </a:bodyPr>
          <a:lstStyle/>
          <a:p>
            <a:r>
              <a:rPr kumimoji="1" lang="ja-JP" altLang="en-US" sz="1000"/>
              <a:t>アイコン、アイテム数、アイテム名、獲得のためのポイントを表示する。</a:t>
            </a:r>
            <a:endParaRPr kumimoji="1" lang="en-US" altLang="ja-JP" sz="1000"/>
          </a:p>
          <a:p>
            <a:endParaRPr kumimoji="1" lang="en-US" altLang="ja-JP" sz="1000"/>
          </a:p>
          <a:p>
            <a:r>
              <a:rPr kumimoji="1" lang="ja-JP" altLang="en-US" sz="1000"/>
              <a:t>アイコンの長押しでアイテムの説明ウィンドウを表示する。</a:t>
            </a:r>
            <a:endParaRPr kumimoji="1" lang="en-US" altLang="ja-JP" sz="1000"/>
          </a:p>
        </p:txBody>
      </p:sp>
      <p:sp>
        <p:nvSpPr>
          <p:cNvPr id="33" name="テキスト ボックス 32">
            <a:extLst>
              <a:ext uri="{FF2B5EF4-FFF2-40B4-BE49-F238E27FC236}">
                <a16:creationId xmlns:a16="http://schemas.microsoft.com/office/drawing/2014/main" id="{B8FA6DF4-CDBE-4DF0-8E25-15F6C9AB57F8}"/>
              </a:ext>
            </a:extLst>
          </p:cNvPr>
          <p:cNvSpPr txBox="1"/>
          <p:nvPr/>
        </p:nvSpPr>
        <p:spPr>
          <a:xfrm>
            <a:off x="1136570" y="2347566"/>
            <a:ext cx="322524" cy="215444"/>
          </a:xfrm>
          <a:prstGeom prst="rect">
            <a:avLst/>
          </a:prstGeom>
          <a:noFill/>
        </p:spPr>
        <p:txBody>
          <a:bodyPr wrap="none" rtlCol="0">
            <a:spAutoFit/>
          </a:bodyPr>
          <a:lstStyle/>
          <a:p>
            <a:r>
              <a:rPr kumimoji="1" lang="en-US" altLang="ja-JP" sz="800" b="1">
                <a:solidFill>
                  <a:schemeClr val="bg1"/>
                </a:solidFill>
                <a:latin typeface="+mn-ea"/>
              </a:rPr>
              <a:t>99</a:t>
            </a:r>
            <a:endParaRPr kumimoji="1" lang="ja-JP" altLang="en-US" sz="800" b="1">
              <a:solidFill>
                <a:schemeClr val="bg1"/>
              </a:solidFill>
              <a:latin typeface="+mn-ea"/>
            </a:endParaRPr>
          </a:p>
        </p:txBody>
      </p:sp>
      <p:sp>
        <p:nvSpPr>
          <p:cNvPr id="34" name="テキスト ボックス 33">
            <a:extLst>
              <a:ext uri="{FF2B5EF4-FFF2-40B4-BE49-F238E27FC236}">
                <a16:creationId xmlns:a16="http://schemas.microsoft.com/office/drawing/2014/main" id="{8834E187-56B9-4A28-8A54-972E96CC3206}"/>
              </a:ext>
            </a:extLst>
          </p:cNvPr>
          <p:cNvSpPr txBox="1"/>
          <p:nvPr/>
        </p:nvSpPr>
        <p:spPr>
          <a:xfrm>
            <a:off x="4395631" y="2422930"/>
            <a:ext cx="1277914" cy="253916"/>
          </a:xfrm>
          <a:prstGeom prst="rect">
            <a:avLst/>
          </a:prstGeom>
          <a:noFill/>
        </p:spPr>
        <p:txBody>
          <a:bodyPr wrap="none" rtlCol="0">
            <a:spAutoFit/>
          </a:bodyPr>
          <a:lstStyle/>
          <a:p>
            <a:r>
              <a:rPr kumimoji="1" lang="en-US" altLang="ja-JP" sz="1050" b="1"/>
              <a:t>03</a:t>
            </a:r>
            <a:r>
              <a:rPr kumimoji="1" lang="ja-JP" altLang="en-US" sz="1050" b="1"/>
              <a:t>．獲得済マーク</a:t>
            </a:r>
          </a:p>
        </p:txBody>
      </p:sp>
      <p:sp>
        <p:nvSpPr>
          <p:cNvPr id="35" name="テキスト ボックス 34">
            <a:extLst>
              <a:ext uri="{FF2B5EF4-FFF2-40B4-BE49-F238E27FC236}">
                <a16:creationId xmlns:a16="http://schemas.microsoft.com/office/drawing/2014/main" id="{4F22E4C0-E246-4EF9-823E-4235D69C8EB9}"/>
              </a:ext>
            </a:extLst>
          </p:cNvPr>
          <p:cNvSpPr txBox="1"/>
          <p:nvPr/>
        </p:nvSpPr>
        <p:spPr>
          <a:xfrm>
            <a:off x="4580842" y="2671896"/>
            <a:ext cx="3390672" cy="246221"/>
          </a:xfrm>
          <a:prstGeom prst="rect">
            <a:avLst/>
          </a:prstGeom>
          <a:noFill/>
        </p:spPr>
        <p:txBody>
          <a:bodyPr wrap="none" rtlCol="0">
            <a:spAutoFit/>
          </a:bodyPr>
          <a:lstStyle/>
          <a:p>
            <a:r>
              <a:rPr kumimoji="1" lang="ja-JP" altLang="en-US" sz="1000"/>
              <a:t>獲得済のアイテムにはそれがわかるマークを表示する。</a:t>
            </a:r>
            <a:endParaRPr kumimoji="1" lang="en-US" altLang="ja-JP" sz="1000"/>
          </a:p>
        </p:txBody>
      </p:sp>
      <p:sp>
        <p:nvSpPr>
          <p:cNvPr id="36" name="テキスト ボックス 35">
            <a:extLst>
              <a:ext uri="{FF2B5EF4-FFF2-40B4-BE49-F238E27FC236}">
                <a16:creationId xmlns:a16="http://schemas.microsoft.com/office/drawing/2014/main" id="{07F7E99E-4378-4119-AC32-3FCC0F7E7D1C}"/>
              </a:ext>
            </a:extLst>
          </p:cNvPr>
          <p:cNvSpPr txBox="1"/>
          <p:nvPr/>
        </p:nvSpPr>
        <p:spPr>
          <a:xfrm>
            <a:off x="4413339" y="2976846"/>
            <a:ext cx="1277914" cy="253916"/>
          </a:xfrm>
          <a:prstGeom prst="rect">
            <a:avLst/>
          </a:prstGeom>
          <a:noFill/>
        </p:spPr>
        <p:txBody>
          <a:bodyPr wrap="none" rtlCol="0">
            <a:spAutoFit/>
          </a:bodyPr>
          <a:lstStyle/>
          <a:p>
            <a:r>
              <a:rPr kumimoji="1" lang="en-US" altLang="ja-JP" sz="1050" b="1"/>
              <a:t>04</a:t>
            </a:r>
            <a:r>
              <a:rPr kumimoji="1" lang="ja-JP" altLang="en-US" sz="1050" b="1"/>
              <a:t>．もどるボタン</a:t>
            </a:r>
          </a:p>
        </p:txBody>
      </p:sp>
      <p:sp>
        <p:nvSpPr>
          <p:cNvPr id="37" name="テキスト ボックス 36">
            <a:extLst>
              <a:ext uri="{FF2B5EF4-FFF2-40B4-BE49-F238E27FC236}">
                <a16:creationId xmlns:a16="http://schemas.microsoft.com/office/drawing/2014/main" id="{0514F7C0-CFAD-4D5E-A5F4-D03C3F3F30E4}"/>
              </a:ext>
            </a:extLst>
          </p:cNvPr>
          <p:cNvSpPr txBox="1"/>
          <p:nvPr/>
        </p:nvSpPr>
        <p:spPr>
          <a:xfrm>
            <a:off x="4598550" y="3225812"/>
            <a:ext cx="1851789" cy="246221"/>
          </a:xfrm>
          <a:prstGeom prst="rect">
            <a:avLst/>
          </a:prstGeom>
          <a:noFill/>
        </p:spPr>
        <p:txBody>
          <a:bodyPr wrap="none" rtlCol="0">
            <a:spAutoFit/>
          </a:bodyPr>
          <a:lstStyle/>
          <a:p>
            <a:r>
              <a:rPr kumimoji="1" lang="ja-JP" altLang="en-US" sz="1000"/>
              <a:t>ウィンドウを閉じるボタン。</a:t>
            </a:r>
            <a:endParaRPr kumimoji="1" lang="en-US" altLang="ja-JP" sz="1000"/>
          </a:p>
        </p:txBody>
      </p:sp>
      <p:sp>
        <p:nvSpPr>
          <p:cNvPr id="40" name="テキスト ボックス 39">
            <a:extLst>
              <a:ext uri="{FF2B5EF4-FFF2-40B4-BE49-F238E27FC236}">
                <a16:creationId xmlns:a16="http://schemas.microsoft.com/office/drawing/2014/main" id="{9D247B37-B8DC-4499-BA32-0576EA6085CC}"/>
              </a:ext>
            </a:extLst>
          </p:cNvPr>
          <p:cNvSpPr txBox="1"/>
          <p:nvPr/>
        </p:nvSpPr>
        <p:spPr>
          <a:xfrm>
            <a:off x="4139150" y="3587204"/>
            <a:ext cx="2069797" cy="253916"/>
          </a:xfrm>
          <a:prstGeom prst="rect">
            <a:avLst/>
          </a:prstGeom>
          <a:noFill/>
        </p:spPr>
        <p:txBody>
          <a:bodyPr wrap="none" rtlCol="0">
            <a:spAutoFit/>
          </a:bodyPr>
          <a:lstStyle/>
          <a:p>
            <a:r>
              <a:rPr kumimoji="1" lang="ja-JP" altLang="en-US" sz="1050" b="1"/>
              <a:t>・最後の繰り返し表示について</a:t>
            </a:r>
          </a:p>
        </p:txBody>
      </p:sp>
      <p:sp>
        <p:nvSpPr>
          <p:cNvPr id="41" name="テキスト ボックス 40">
            <a:extLst>
              <a:ext uri="{FF2B5EF4-FFF2-40B4-BE49-F238E27FC236}">
                <a16:creationId xmlns:a16="http://schemas.microsoft.com/office/drawing/2014/main" id="{BFD7A581-4362-4F5F-B561-3C090191F3A7}"/>
              </a:ext>
            </a:extLst>
          </p:cNvPr>
          <p:cNvSpPr txBox="1"/>
          <p:nvPr/>
        </p:nvSpPr>
        <p:spPr>
          <a:xfrm>
            <a:off x="4324361" y="3864203"/>
            <a:ext cx="3775393" cy="1015663"/>
          </a:xfrm>
          <a:prstGeom prst="rect">
            <a:avLst/>
          </a:prstGeom>
          <a:noFill/>
        </p:spPr>
        <p:txBody>
          <a:bodyPr wrap="none" rtlCol="0">
            <a:spAutoFit/>
          </a:bodyPr>
          <a:lstStyle/>
          <a:p>
            <a:r>
              <a:rPr kumimoji="1" lang="ja-JP" altLang="en-US" sz="1000">
                <a:latin typeface="+mn-ea"/>
              </a:rPr>
              <a:t>リストの一番最後の繰り返しになった場合の表示については、</a:t>
            </a:r>
            <a:endParaRPr kumimoji="1" lang="en-US" altLang="ja-JP" sz="1000">
              <a:latin typeface="+mn-ea"/>
            </a:endParaRPr>
          </a:p>
          <a:p>
            <a:endParaRPr kumimoji="1" lang="en-US" altLang="ja-JP" sz="1000" b="1">
              <a:solidFill>
                <a:srgbClr val="00B050"/>
              </a:solidFill>
              <a:latin typeface="+mn-ea"/>
            </a:endParaRPr>
          </a:p>
          <a:p>
            <a:r>
              <a:rPr kumimoji="1" lang="ja-JP" altLang="en-US" sz="1000">
                <a:latin typeface="+mn-ea"/>
              </a:rPr>
              <a:t>ポイント　</a:t>
            </a:r>
            <a:r>
              <a:rPr kumimoji="1" lang="en-US" altLang="ja-JP" sz="1000">
                <a:latin typeface="+mn-ea"/>
              </a:rPr>
              <a:t>999,999,999</a:t>
            </a:r>
            <a:r>
              <a:rPr kumimoji="1" lang="ja-JP" altLang="en-US" sz="1000">
                <a:latin typeface="+mn-ea"/>
              </a:rPr>
              <a:t>ポイントおき</a:t>
            </a:r>
            <a:endParaRPr kumimoji="1" lang="en-US" altLang="ja-JP" sz="1000">
              <a:latin typeface="+mn-ea"/>
            </a:endParaRPr>
          </a:p>
          <a:p>
            <a:endParaRPr kumimoji="1" lang="en-US" altLang="ja-JP" sz="1000">
              <a:latin typeface="+mn-ea"/>
            </a:endParaRPr>
          </a:p>
          <a:p>
            <a:r>
              <a:rPr kumimoji="1" lang="ja-JP" altLang="en-US" sz="1000">
                <a:latin typeface="+mn-ea"/>
              </a:rPr>
              <a:t>という感じで表記したい。</a:t>
            </a:r>
            <a:endParaRPr kumimoji="1" lang="en-US" altLang="ja-JP" sz="1000">
              <a:latin typeface="+mn-ea"/>
            </a:endParaRPr>
          </a:p>
          <a:p>
            <a:r>
              <a:rPr kumimoji="1" lang="ja-JP" altLang="en-US" sz="1000">
                <a:latin typeface="+mn-ea"/>
              </a:rPr>
              <a:t>ここだけ通算のポイントではなくなる。</a:t>
            </a:r>
            <a:endParaRPr kumimoji="1" lang="en-US" altLang="ja-JP" sz="1000">
              <a:latin typeface="+mn-ea"/>
            </a:endParaRPr>
          </a:p>
        </p:txBody>
      </p:sp>
      <p:sp>
        <p:nvSpPr>
          <p:cNvPr id="38" name="テキスト ボックス 37">
            <a:extLst>
              <a:ext uri="{FF2B5EF4-FFF2-40B4-BE49-F238E27FC236}">
                <a16:creationId xmlns:a16="http://schemas.microsoft.com/office/drawing/2014/main" id="{EA667F9C-721C-4534-BA43-CFA5B18B4F3C}"/>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分解</a:t>
            </a:r>
          </a:p>
        </p:txBody>
      </p:sp>
      <p:sp>
        <p:nvSpPr>
          <p:cNvPr id="39" name="テキスト ボックス 38">
            <a:extLst>
              <a:ext uri="{FF2B5EF4-FFF2-40B4-BE49-F238E27FC236}">
                <a16:creationId xmlns:a16="http://schemas.microsoft.com/office/drawing/2014/main" id="{EC3EFF3B-06AD-43E4-8A73-233B23D42540}"/>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Tree>
    <p:extLst>
      <p:ext uri="{BB962C8B-B14F-4D97-AF65-F5344CB8AC3E}">
        <p14:creationId xmlns:p14="http://schemas.microsoft.com/office/powerpoint/2010/main" val="3278003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045753" cy="307777"/>
          </a:xfrm>
          <a:prstGeom prst="rect">
            <a:avLst/>
          </a:prstGeom>
          <a:noFill/>
        </p:spPr>
        <p:txBody>
          <a:bodyPr wrap="none" rtlCol="0">
            <a:spAutoFit/>
          </a:bodyPr>
          <a:lstStyle/>
          <a:p>
            <a:r>
              <a:rPr kumimoji="1" lang="en-US" altLang="ja-JP" sz="1400" b="1"/>
              <a:t>1. tr110b.TR</a:t>
            </a:r>
            <a:r>
              <a:rPr kumimoji="1" lang="ja-JP" altLang="en-US" sz="1400" b="1"/>
              <a:t>カード一覧</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323620" cy="4093428"/>
          </a:xfrm>
          <a:prstGeom prst="rect">
            <a:avLst/>
          </a:prstGeom>
          <a:noFill/>
        </p:spPr>
        <p:txBody>
          <a:bodyPr wrap="none" rtlCol="0">
            <a:spAutoFit/>
          </a:bodyPr>
          <a:lstStyle/>
          <a:p>
            <a:r>
              <a:rPr kumimoji="1" lang="en-US" altLang="ja-JP" sz="1000"/>
              <a:t>TR</a:t>
            </a:r>
            <a:r>
              <a:rPr kumimoji="1" lang="ja-JP" altLang="en-US" sz="1000"/>
              <a:t>カードを確認することができる。</a:t>
            </a:r>
            <a:endParaRPr kumimoji="1" lang="en-US" altLang="ja-JP" sz="1000"/>
          </a:p>
          <a:p>
            <a:endParaRPr kumimoji="1" lang="en-US" altLang="ja-JP" sz="1000"/>
          </a:p>
          <a:p>
            <a:r>
              <a:rPr kumimoji="1" lang="ja-JP" altLang="en-US" sz="1000"/>
              <a:t>○ ソート、フィルタは以下の通り。</a:t>
            </a:r>
            <a:r>
              <a:rPr kumimoji="1" lang="en-US" altLang="ja-JP" sz="1000"/>
              <a:t>(</a:t>
            </a:r>
            <a:r>
              <a:rPr kumimoji="1" lang="ja-JP" altLang="en-US" sz="1000"/>
              <a:t>強化と同様</a:t>
            </a:r>
            <a:r>
              <a:rPr kumimoji="1" lang="en-US" altLang="ja-JP" sz="1000"/>
              <a:t>)</a:t>
            </a:r>
          </a:p>
          <a:p>
            <a:r>
              <a:rPr kumimoji="1" lang="ja-JP" altLang="en-US" sz="1000"/>
              <a:t>　・入手順</a:t>
            </a:r>
            <a:endParaRPr kumimoji="1" lang="en-US" altLang="ja-JP" sz="1000"/>
          </a:p>
          <a:p>
            <a:r>
              <a:rPr kumimoji="1" lang="ja-JP" altLang="en-US" sz="1000"/>
              <a:t>　★レア度順</a:t>
            </a:r>
            <a:endParaRPr kumimoji="1" lang="en-US" altLang="ja-JP" sz="1000"/>
          </a:p>
          <a:p>
            <a:r>
              <a:rPr kumimoji="1" lang="ja-JP" altLang="en-US" sz="1000"/>
              <a:t>　・キャラクタ順</a:t>
            </a:r>
            <a:endParaRPr kumimoji="1" lang="en-US" altLang="ja-JP" sz="1000"/>
          </a:p>
          <a:p>
            <a:r>
              <a:rPr kumimoji="1" lang="ja-JP" altLang="en-US" sz="1000"/>
              <a:t>　・カードの名前順</a:t>
            </a:r>
            <a:endParaRPr kumimoji="1" lang="en-US" altLang="ja-JP" sz="1000"/>
          </a:p>
          <a:p>
            <a:r>
              <a:rPr kumimoji="1" lang="ja-JP" altLang="en-US" sz="1000"/>
              <a:t>　★</a:t>
            </a:r>
            <a:r>
              <a:rPr kumimoji="1" lang="en-US" altLang="ja-JP" sz="1000"/>
              <a:t>HP, ATK, DEF, SPD</a:t>
            </a:r>
            <a:r>
              <a:rPr kumimoji="1" lang="ja-JP" altLang="en-US" sz="1000"/>
              <a:t>順</a:t>
            </a:r>
            <a:endParaRPr kumimoji="1" lang="en-US" altLang="ja-JP" sz="1000"/>
          </a:p>
          <a:p>
            <a:r>
              <a:rPr kumimoji="1" lang="ja-JP" altLang="en-US" sz="1000"/>
              <a:t>　★レベル</a:t>
            </a:r>
            <a:r>
              <a:rPr kumimoji="1" lang="en-US" altLang="ja-JP" sz="1000"/>
              <a:t>, </a:t>
            </a:r>
            <a:r>
              <a:rPr kumimoji="1" lang="ja-JP" altLang="en-US" sz="1000"/>
              <a:t>進化順</a:t>
            </a:r>
            <a:endParaRPr kumimoji="1" lang="en-US" altLang="ja-JP" sz="1000"/>
          </a:p>
          <a:p>
            <a:r>
              <a:rPr kumimoji="1" lang="ja-JP" altLang="en-US" sz="1000"/>
              <a:t>　・カードの</a:t>
            </a:r>
            <a:r>
              <a:rPr kumimoji="1" lang="en-US" altLang="ja-JP" sz="1000"/>
              <a:t>ID</a:t>
            </a:r>
            <a:r>
              <a:rPr kumimoji="1" lang="ja-JP" altLang="en-US" sz="1000"/>
              <a:t>順</a:t>
            </a:r>
            <a:endParaRPr kumimoji="1" lang="en-US" altLang="ja-JP" sz="1000"/>
          </a:p>
          <a:p>
            <a:r>
              <a:rPr kumimoji="1" lang="ja-JP" altLang="en-US" sz="1000"/>
              <a:t>　・分解ポイント</a:t>
            </a:r>
            <a:endParaRPr kumimoji="1" lang="en-US" altLang="ja-JP" sz="1000"/>
          </a:p>
          <a:p>
            <a:r>
              <a:rPr kumimoji="1" lang="ja-JP" altLang="en-US" sz="1000"/>
              <a:t>　</a:t>
            </a:r>
            <a:r>
              <a:rPr kumimoji="1" lang="en-US" altLang="ja-JP" sz="1000" b="1"/>
              <a:t>※</a:t>
            </a:r>
            <a:r>
              <a:rPr kumimoji="1" lang="ja-JP" altLang="en-US" sz="1000" b="1"/>
              <a:t> ★印の項目は、下部にその項目の値を表示。</a:t>
            </a:r>
            <a:endParaRPr kumimoji="1" lang="en-US" altLang="ja-JP" sz="1000" b="1"/>
          </a:p>
          <a:p>
            <a:endParaRPr kumimoji="1" lang="en-US" altLang="ja-JP" sz="1000"/>
          </a:p>
          <a:p>
            <a:r>
              <a:rPr kumimoji="1" lang="ja-JP" altLang="en-US" sz="1000"/>
              <a:t>○ 昇順と降順</a:t>
            </a:r>
            <a:endParaRPr kumimoji="1" lang="en-US" altLang="ja-JP" sz="1000"/>
          </a:p>
          <a:p>
            <a:r>
              <a:rPr kumimoji="1" lang="ja-JP" altLang="en-US" sz="1000"/>
              <a:t>　タップすると切り替わる。</a:t>
            </a:r>
            <a:endParaRPr kumimoji="1" lang="en-US" altLang="ja-JP" sz="1000"/>
          </a:p>
          <a:p>
            <a:endParaRPr kumimoji="1" lang="en-US" altLang="ja-JP" sz="1000"/>
          </a:p>
          <a:p>
            <a:r>
              <a:rPr kumimoji="1" lang="ja-JP" altLang="en-US" sz="1000"/>
              <a:t>○ 上下にスワイプ、もしくは右サイドバーを操作することで</a:t>
            </a:r>
            <a:endParaRPr kumimoji="1" lang="en-US" altLang="ja-JP" sz="1000"/>
          </a:p>
          <a:p>
            <a:r>
              <a:rPr kumimoji="1" lang="ja-JP" altLang="en-US" sz="1000"/>
              <a:t>　 上下させることができる。</a:t>
            </a:r>
            <a:endParaRPr kumimoji="1" lang="en-US" altLang="ja-JP" sz="1000"/>
          </a:p>
          <a:p>
            <a:endParaRPr kumimoji="1" lang="en-US" altLang="ja-JP" sz="1000"/>
          </a:p>
          <a:p>
            <a:r>
              <a:rPr kumimoji="1" lang="ja-JP" altLang="en-US" sz="1000"/>
              <a:t>○ </a:t>
            </a:r>
            <a:r>
              <a:rPr kumimoji="1" lang="ja-JP" altLang="en-US" sz="1000" b="1"/>
              <a:t>タップ</a:t>
            </a:r>
            <a:r>
              <a:rPr kumimoji="1" lang="en-US" altLang="ja-JP" sz="1000" b="1"/>
              <a:t> or </a:t>
            </a:r>
            <a:r>
              <a:rPr kumimoji="1" lang="ja-JP" altLang="en-US" sz="1000" b="1"/>
              <a:t>長押し</a:t>
            </a:r>
            <a:r>
              <a:rPr kumimoji="1" lang="ja-JP" altLang="en-US" sz="1000"/>
              <a:t>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a:p>
            <a:endParaRPr kumimoji="1" lang="en-US" altLang="ja-JP" sz="1000"/>
          </a:p>
          <a:p>
            <a:r>
              <a:rPr lang="ja-JP" altLang="en-US" sz="1000">
                <a:ea typeface="メイリオ"/>
              </a:rPr>
              <a:t>〇 お気に入り状態で、誰かが装備している場合は、</a:t>
            </a:r>
            <a:endParaRPr lang="en-US" altLang="ja-JP" sz="1000">
              <a:ea typeface="メイリオ"/>
            </a:endParaRPr>
          </a:p>
          <a:p>
            <a:r>
              <a:rPr lang="ja-JP" altLang="en-US" sz="1000">
                <a:ea typeface="メイリオ"/>
              </a:rPr>
              <a:t>　 ロックアイコンと、装備キャラのアイコンがフェードで切り替わる。</a:t>
            </a:r>
            <a:endParaRPr lang="en-US" altLang="ja-JP" sz="1000">
              <a:ea typeface="メイリオ"/>
            </a:endParaRPr>
          </a:p>
          <a:p>
            <a:endParaRPr kumimoji="1" lang="en-US" altLang="ja-JP" sz="1000"/>
          </a:p>
          <a:p>
            <a:endParaRPr kumimoji="1" lang="en-US" altLang="ja-JP" sz="1000"/>
          </a:p>
        </p:txBody>
      </p:sp>
      <p:pic>
        <p:nvPicPr>
          <p:cNvPr id="2" name="図 1">
            <a:extLst>
              <a:ext uri="{FF2B5EF4-FFF2-40B4-BE49-F238E27FC236}">
                <a16:creationId xmlns:a16="http://schemas.microsoft.com/office/drawing/2014/main" id="{266C983D-7603-EE46-9BB6-60BCAFED68C7}"/>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4" name="テキスト ボックス 3">
            <a:extLst>
              <a:ext uri="{FF2B5EF4-FFF2-40B4-BE49-F238E27FC236}">
                <a16:creationId xmlns:a16="http://schemas.microsoft.com/office/drawing/2014/main" id="{BEDCD9A0-CBEE-A445-B583-D7932538FFE0}"/>
              </a:ext>
            </a:extLst>
          </p:cNvPr>
          <p:cNvSpPr txBox="1"/>
          <p:nvPr/>
        </p:nvSpPr>
        <p:spPr>
          <a:xfrm>
            <a:off x="5324354"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9" name="テキスト ボックス 8">
            <a:extLst>
              <a:ext uri="{FF2B5EF4-FFF2-40B4-BE49-F238E27FC236}">
                <a16:creationId xmlns:a16="http://schemas.microsoft.com/office/drawing/2014/main" id="{3F9BA33A-05AB-E04C-A6D3-2BAD15E5F199}"/>
              </a:ext>
            </a:extLst>
          </p:cNvPr>
          <p:cNvSpPr txBox="1"/>
          <p:nvPr/>
        </p:nvSpPr>
        <p:spPr>
          <a:xfrm>
            <a:off x="5896901"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0" name="テキスト ボックス 9">
            <a:extLst>
              <a:ext uri="{FF2B5EF4-FFF2-40B4-BE49-F238E27FC236}">
                <a16:creationId xmlns:a16="http://schemas.microsoft.com/office/drawing/2014/main" id="{31BBBAFB-7182-5343-9299-F6DB0D1FC49E}"/>
              </a:ext>
            </a:extLst>
          </p:cNvPr>
          <p:cNvSpPr txBox="1"/>
          <p:nvPr/>
        </p:nvSpPr>
        <p:spPr>
          <a:xfrm>
            <a:off x="6469448" y="2720051"/>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11" name="テキスト ボックス 10">
            <a:extLst>
              <a:ext uri="{FF2B5EF4-FFF2-40B4-BE49-F238E27FC236}">
                <a16:creationId xmlns:a16="http://schemas.microsoft.com/office/drawing/2014/main" id="{70B46DC2-EA78-A94B-A02D-72236A2104A4}"/>
              </a:ext>
            </a:extLst>
          </p:cNvPr>
          <p:cNvSpPr txBox="1"/>
          <p:nvPr/>
        </p:nvSpPr>
        <p:spPr>
          <a:xfrm>
            <a:off x="5271407"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14" name="テキスト ボックス 13">
            <a:extLst>
              <a:ext uri="{FF2B5EF4-FFF2-40B4-BE49-F238E27FC236}">
                <a16:creationId xmlns:a16="http://schemas.microsoft.com/office/drawing/2014/main" id="{FDB529FC-A5C2-4F48-8935-D91FA6B850DF}"/>
              </a:ext>
            </a:extLst>
          </p:cNvPr>
          <p:cNvSpPr txBox="1"/>
          <p:nvPr/>
        </p:nvSpPr>
        <p:spPr>
          <a:xfrm>
            <a:off x="5854269"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15" name="テキスト ボックス 14">
            <a:extLst>
              <a:ext uri="{FF2B5EF4-FFF2-40B4-BE49-F238E27FC236}">
                <a16:creationId xmlns:a16="http://schemas.microsoft.com/office/drawing/2014/main" id="{9AA74649-B443-9648-80B7-476D4D73FDD6}"/>
              </a:ext>
            </a:extLst>
          </p:cNvPr>
          <p:cNvSpPr txBox="1"/>
          <p:nvPr/>
        </p:nvSpPr>
        <p:spPr>
          <a:xfrm>
            <a:off x="6432467" y="3926981"/>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17" name="テキスト ボックス 16">
            <a:extLst>
              <a:ext uri="{FF2B5EF4-FFF2-40B4-BE49-F238E27FC236}">
                <a16:creationId xmlns:a16="http://schemas.microsoft.com/office/drawing/2014/main" id="{D3F7ADA2-7809-C342-B8B6-0D8039D4FF91}"/>
              </a:ext>
            </a:extLst>
          </p:cNvPr>
          <p:cNvSpPr txBox="1"/>
          <p:nvPr/>
        </p:nvSpPr>
        <p:spPr>
          <a:xfrm>
            <a:off x="5324354" y="5041579"/>
            <a:ext cx="615179" cy="215444"/>
          </a:xfrm>
          <a:prstGeom prst="rect">
            <a:avLst/>
          </a:prstGeom>
          <a:noFill/>
        </p:spPr>
        <p:txBody>
          <a:bodyPr wrap="square" rtlCol="0">
            <a:spAutoFit/>
          </a:bodyPr>
          <a:lstStyle/>
          <a:p>
            <a:r>
              <a:rPr kumimoji="1" lang="en-US" altLang="ja-JP" sz="800">
                <a:solidFill>
                  <a:schemeClr val="bg1"/>
                </a:solidFill>
              </a:rPr>
              <a:t>LV.999</a:t>
            </a:r>
            <a:endParaRPr kumimoji="1" lang="ja-JP" altLang="en-US" sz="800">
              <a:solidFill>
                <a:schemeClr val="bg1"/>
              </a:solidFill>
            </a:endParaRPr>
          </a:p>
        </p:txBody>
      </p:sp>
      <p:sp>
        <p:nvSpPr>
          <p:cNvPr id="18" name="テキスト ボックス 17">
            <a:extLst>
              <a:ext uri="{FF2B5EF4-FFF2-40B4-BE49-F238E27FC236}">
                <a16:creationId xmlns:a16="http://schemas.microsoft.com/office/drawing/2014/main" id="{FCB4FFF5-0D93-554E-B205-1A1C5F592186}"/>
              </a:ext>
            </a:extLst>
          </p:cNvPr>
          <p:cNvSpPr txBox="1"/>
          <p:nvPr/>
        </p:nvSpPr>
        <p:spPr>
          <a:xfrm>
            <a:off x="5897888" y="5030913"/>
            <a:ext cx="534579" cy="215444"/>
          </a:xfrm>
          <a:prstGeom prst="rect">
            <a:avLst/>
          </a:prstGeom>
          <a:noFill/>
        </p:spPr>
        <p:txBody>
          <a:bodyPr wrap="square" rtlCol="0">
            <a:spAutoFit/>
          </a:bodyPr>
          <a:lstStyle/>
          <a:p>
            <a:r>
              <a:rPr kumimoji="1" lang="en-US" altLang="ja-JP" sz="800">
                <a:solidFill>
                  <a:schemeClr val="bg1"/>
                </a:solidFill>
              </a:rPr>
              <a:t>LV.999</a:t>
            </a:r>
            <a:endParaRPr kumimoji="1" lang="ja-JP" altLang="en-US" sz="800">
              <a:solidFill>
                <a:schemeClr val="bg1"/>
              </a:solidFill>
            </a:endParaRPr>
          </a:p>
        </p:txBody>
      </p:sp>
      <p:sp>
        <p:nvSpPr>
          <p:cNvPr id="19" name="テキスト ボックス 18">
            <a:extLst>
              <a:ext uri="{FF2B5EF4-FFF2-40B4-BE49-F238E27FC236}">
                <a16:creationId xmlns:a16="http://schemas.microsoft.com/office/drawing/2014/main" id="{3B75D278-DCFC-9A4C-AFE2-E98237823501}"/>
              </a:ext>
            </a:extLst>
          </p:cNvPr>
          <p:cNvSpPr txBox="1"/>
          <p:nvPr/>
        </p:nvSpPr>
        <p:spPr>
          <a:xfrm>
            <a:off x="6513067" y="5041578"/>
            <a:ext cx="534579" cy="215444"/>
          </a:xfrm>
          <a:prstGeom prst="rect">
            <a:avLst/>
          </a:prstGeom>
          <a:noFill/>
        </p:spPr>
        <p:txBody>
          <a:bodyPr wrap="square" rtlCol="0">
            <a:spAutoFit/>
          </a:bodyPr>
          <a:lstStyle/>
          <a:p>
            <a:r>
              <a:rPr kumimoji="1" lang="en-US" altLang="ja-JP" sz="800">
                <a:solidFill>
                  <a:schemeClr val="bg1"/>
                </a:solidFill>
              </a:rPr>
              <a:t>LV.999</a:t>
            </a:r>
            <a:endParaRPr kumimoji="1" lang="ja-JP" altLang="en-US" sz="800">
              <a:solidFill>
                <a:schemeClr val="bg1"/>
              </a:solidFill>
            </a:endParaRPr>
          </a:p>
        </p:txBody>
      </p:sp>
      <p:sp>
        <p:nvSpPr>
          <p:cNvPr id="20" name="テキスト ボックス 19">
            <a:extLst>
              <a:ext uri="{FF2B5EF4-FFF2-40B4-BE49-F238E27FC236}">
                <a16:creationId xmlns:a16="http://schemas.microsoft.com/office/drawing/2014/main" id="{322842D8-7DFC-EB46-B493-D51FE7109F4C}"/>
              </a:ext>
            </a:extLst>
          </p:cNvPr>
          <p:cNvSpPr txBox="1"/>
          <p:nvPr/>
        </p:nvSpPr>
        <p:spPr>
          <a:xfrm>
            <a:off x="5368828" y="6119463"/>
            <a:ext cx="420335" cy="215444"/>
          </a:xfrm>
          <a:prstGeom prst="rect">
            <a:avLst/>
          </a:prstGeom>
          <a:noFill/>
        </p:spPr>
        <p:txBody>
          <a:bodyPr wrap="square" rtlCol="0">
            <a:spAutoFit/>
          </a:bodyPr>
          <a:lstStyle/>
          <a:p>
            <a:r>
              <a:rPr kumimoji="1" lang="en-US" altLang="ja-JP" sz="800">
                <a:solidFill>
                  <a:schemeClr val="bg1"/>
                </a:solidFill>
              </a:rPr>
              <a:t>4/4</a:t>
            </a:r>
          </a:p>
        </p:txBody>
      </p:sp>
      <p:sp>
        <p:nvSpPr>
          <p:cNvPr id="21" name="テキスト ボックス 20">
            <a:extLst>
              <a:ext uri="{FF2B5EF4-FFF2-40B4-BE49-F238E27FC236}">
                <a16:creationId xmlns:a16="http://schemas.microsoft.com/office/drawing/2014/main" id="{85514AB3-8E0D-3B4E-9FF3-33C71C67C407}"/>
              </a:ext>
            </a:extLst>
          </p:cNvPr>
          <p:cNvSpPr txBox="1"/>
          <p:nvPr/>
        </p:nvSpPr>
        <p:spPr>
          <a:xfrm>
            <a:off x="6558400" y="6119463"/>
            <a:ext cx="420335" cy="215444"/>
          </a:xfrm>
          <a:prstGeom prst="rect">
            <a:avLst/>
          </a:prstGeom>
          <a:noFill/>
        </p:spPr>
        <p:txBody>
          <a:bodyPr wrap="square" rtlCol="0">
            <a:spAutoFit/>
          </a:bodyPr>
          <a:lstStyle/>
          <a:p>
            <a:r>
              <a:rPr kumimoji="1" lang="en-US" altLang="ja-JP" sz="800">
                <a:solidFill>
                  <a:schemeClr val="bg1"/>
                </a:solidFill>
              </a:rPr>
              <a:t>1/4</a:t>
            </a:r>
          </a:p>
        </p:txBody>
      </p:sp>
      <p:sp>
        <p:nvSpPr>
          <p:cNvPr id="22" name="テキスト ボックス 21">
            <a:extLst>
              <a:ext uri="{FF2B5EF4-FFF2-40B4-BE49-F238E27FC236}">
                <a16:creationId xmlns:a16="http://schemas.microsoft.com/office/drawing/2014/main" id="{722E67DF-7DA0-8149-B71D-D708919BCD7B}"/>
              </a:ext>
            </a:extLst>
          </p:cNvPr>
          <p:cNvSpPr txBox="1"/>
          <p:nvPr/>
        </p:nvSpPr>
        <p:spPr>
          <a:xfrm>
            <a:off x="5951690" y="6127478"/>
            <a:ext cx="420335" cy="215444"/>
          </a:xfrm>
          <a:prstGeom prst="rect">
            <a:avLst/>
          </a:prstGeom>
          <a:noFill/>
        </p:spPr>
        <p:txBody>
          <a:bodyPr wrap="square" rtlCol="0">
            <a:spAutoFit/>
          </a:bodyPr>
          <a:lstStyle/>
          <a:p>
            <a:r>
              <a:rPr kumimoji="1" lang="en-US" altLang="ja-JP" sz="800">
                <a:solidFill>
                  <a:schemeClr val="bg1"/>
                </a:solidFill>
              </a:rPr>
              <a:t>2/4</a:t>
            </a:r>
          </a:p>
        </p:txBody>
      </p:sp>
      <p:sp>
        <p:nvSpPr>
          <p:cNvPr id="5" name="正方形/長方形 4">
            <a:extLst>
              <a:ext uri="{FF2B5EF4-FFF2-40B4-BE49-F238E27FC236}">
                <a16:creationId xmlns:a16="http://schemas.microsoft.com/office/drawing/2014/main" id="{CACDCF04-53DC-9242-B194-7CF3935A8652}"/>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a:t>TR</a:t>
            </a:r>
            <a:r>
              <a:rPr kumimoji="1" lang="ja-JP" altLang="en-US" sz="1600"/>
              <a:t>カード一覧</a:t>
            </a:r>
          </a:p>
        </p:txBody>
      </p:sp>
      <p:sp>
        <p:nvSpPr>
          <p:cNvPr id="23" name="テキスト ボックス 22">
            <a:extLst>
              <a:ext uri="{FF2B5EF4-FFF2-40B4-BE49-F238E27FC236}">
                <a16:creationId xmlns:a16="http://schemas.microsoft.com/office/drawing/2014/main" id="{3A1221CA-AC13-044D-9FE0-9E4CA4870D9F}"/>
              </a:ext>
            </a:extLst>
          </p:cNvPr>
          <p:cNvSpPr txBox="1"/>
          <p:nvPr/>
        </p:nvSpPr>
        <p:spPr>
          <a:xfrm>
            <a:off x="415419" y="4614795"/>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4" name="テキスト ボックス 23">
            <a:extLst>
              <a:ext uri="{FF2B5EF4-FFF2-40B4-BE49-F238E27FC236}">
                <a16:creationId xmlns:a16="http://schemas.microsoft.com/office/drawing/2014/main" id="{034A2058-EC29-D04E-9CE4-7E148C142A6D}"/>
              </a:ext>
            </a:extLst>
          </p:cNvPr>
          <p:cNvSpPr txBox="1"/>
          <p:nvPr/>
        </p:nvSpPr>
        <p:spPr>
          <a:xfrm>
            <a:off x="591845" y="4922572"/>
            <a:ext cx="4031873" cy="400110"/>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p:txBody>
      </p:sp>
      <p:sp>
        <p:nvSpPr>
          <p:cNvPr id="25" name="テキスト ボックス 24">
            <a:extLst>
              <a:ext uri="{FF2B5EF4-FFF2-40B4-BE49-F238E27FC236}">
                <a16:creationId xmlns:a16="http://schemas.microsoft.com/office/drawing/2014/main" id="{4C947A5A-7328-5943-8361-C185B2B0E2E5}"/>
              </a:ext>
            </a:extLst>
          </p:cNvPr>
          <p:cNvSpPr txBox="1"/>
          <p:nvPr/>
        </p:nvSpPr>
        <p:spPr>
          <a:xfrm>
            <a:off x="4663603" y="2745050"/>
            <a:ext cx="708820" cy="276999"/>
          </a:xfrm>
          <a:prstGeom prst="rect">
            <a:avLst/>
          </a:prstGeom>
          <a:noFill/>
        </p:spPr>
        <p:txBody>
          <a:bodyPr wrap="square" rtlCol="0">
            <a:spAutoFit/>
          </a:bodyPr>
          <a:lstStyle/>
          <a:p>
            <a:r>
              <a:rPr kumimoji="1" lang="ja-JP" altLang="en-US" sz="1200"/>
              <a:t>レア度</a:t>
            </a:r>
          </a:p>
        </p:txBody>
      </p:sp>
      <p:sp>
        <p:nvSpPr>
          <p:cNvPr id="26" name="テキスト ボックス 25">
            <a:extLst>
              <a:ext uri="{FF2B5EF4-FFF2-40B4-BE49-F238E27FC236}">
                <a16:creationId xmlns:a16="http://schemas.microsoft.com/office/drawing/2014/main" id="{E45D4EC0-A7E6-E54B-B73B-97D3577B98C9}"/>
              </a:ext>
            </a:extLst>
          </p:cNvPr>
          <p:cNvSpPr txBox="1"/>
          <p:nvPr/>
        </p:nvSpPr>
        <p:spPr>
          <a:xfrm>
            <a:off x="4516471" y="3686700"/>
            <a:ext cx="893470" cy="461665"/>
          </a:xfrm>
          <a:prstGeom prst="rect">
            <a:avLst/>
          </a:prstGeom>
          <a:noFill/>
        </p:spPr>
        <p:txBody>
          <a:bodyPr wrap="square" rtlCol="0">
            <a:spAutoFit/>
          </a:bodyPr>
          <a:lstStyle/>
          <a:p>
            <a:r>
              <a:rPr kumimoji="1" lang="en-US" altLang="ja-JP" sz="1200"/>
              <a:t>HP, ATK</a:t>
            </a:r>
          </a:p>
          <a:p>
            <a:r>
              <a:rPr kumimoji="1" lang="en-US" altLang="ja-JP" sz="1200"/>
              <a:t>DEF, SPD</a:t>
            </a:r>
            <a:endParaRPr kumimoji="1" lang="ja-JP" altLang="en-US" sz="1200"/>
          </a:p>
        </p:txBody>
      </p:sp>
      <p:sp>
        <p:nvSpPr>
          <p:cNvPr id="28" name="テキスト ボックス 27">
            <a:extLst>
              <a:ext uri="{FF2B5EF4-FFF2-40B4-BE49-F238E27FC236}">
                <a16:creationId xmlns:a16="http://schemas.microsoft.com/office/drawing/2014/main" id="{599EA1FC-C4C4-FA44-8176-416137C80CA5}"/>
              </a:ext>
            </a:extLst>
          </p:cNvPr>
          <p:cNvSpPr txBox="1"/>
          <p:nvPr/>
        </p:nvSpPr>
        <p:spPr>
          <a:xfrm>
            <a:off x="4585000" y="5030913"/>
            <a:ext cx="708820" cy="276999"/>
          </a:xfrm>
          <a:prstGeom prst="rect">
            <a:avLst/>
          </a:prstGeom>
          <a:noFill/>
        </p:spPr>
        <p:txBody>
          <a:bodyPr wrap="square" rtlCol="0">
            <a:spAutoFit/>
          </a:bodyPr>
          <a:lstStyle/>
          <a:p>
            <a:r>
              <a:rPr kumimoji="1" lang="ja-JP" altLang="en-US" sz="1200"/>
              <a:t>レベル</a:t>
            </a:r>
            <a:endParaRPr kumimoji="1" lang="en-US" altLang="ja-JP" sz="1200"/>
          </a:p>
        </p:txBody>
      </p:sp>
      <p:sp>
        <p:nvSpPr>
          <p:cNvPr id="29" name="テキスト ボックス 28">
            <a:extLst>
              <a:ext uri="{FF2B5EF4-FFF2-40B4-BE49-F238E27FC236}">
                <a16:creationId xmlns:a16="http://schemas.microsoft.com/office/drawing/2014/main" id="{1A1E7C80-A350-444D-842B-703D37CB2025}"/>
              </a:ext>
            </a:extLst>
          </p:cNvPr>
          <p:cNvSpPr txBox="1"/>
          <p:nvPr/>
        </p:nvSpPr>
        <p:spPr>
          <a:xfrm>
            <a:off x="4625346" y="6111085"/>
            <a:ext cx="708820" cy="276999"/>
          </a:xfrm>
          <a:prstGeom prst="rect">
            <a:avLst/>
          </a:prstGeom>
          <a:noFill/>
        </p:spPr>
        <p:txBody>
          <a:bodyPr wrap="square" rtlCol="0">
            <a:spAutoFit/>
          </a:bodyPr>
          <a:lstStyle/>
          <a:p>
            <a:r>
              <a:rPr kumimoji="1" lang="ja-JP" altLang="en-US" sz="1200"/>
              <a:t>進化度</a:t>
            </a:r>
            <a:endParaRPr kumimoji="1" lang="en-US" altLang="ja-JP" sz="1200"/>
          </a:p>
        </p:txBody>
      </p:sp>
      <p:pic>
        <p:nvPicPr>
          <p:cNvPr id="27" name="グラフィックス 26" descr="開錠">
            <a:extLst>
              <a:ext uri="{FF2B5EF4-FFF2-40B4-BE49-F238E27FC236}">
                <a16:creationId xmlns:a16="http://schemas.microsoft.com/office/drawing/2014/main" id="{E150B2EA-C5E1-324A-9B9A-F114E095DD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2129350"/>
            <a:ext cx="213757" cy="213757"/>
          </a:xfrm>
          <a:prstGeom prst="rect">
            <a:avLst/>
          </a:prstGeom>
        </p:spPr>
      </p:pic>
      <p:pic>
        <p:nvPicPr>
          <p:cNvPr id="30" name="グラフィックス 29" descr="開錠">
            <a:extLst>
              <a:ext uri="{FF2B5EF4-FFF2-40B4-BE49-F238E27FC236}">
                <a16:creationId xmlns:a16="http://schemas.microsoft.com/office/drawing/2014/main" id="{EACDAC33-67F8-F24F-9984-6F76666923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2129350"/>
            <a:ext cx="213757" cy="213757"/>
          </a:xfrm>
          <a:prstGeom prst="rect">
            <a:avLst/>
          </a:prstGeom>
        </p:spPr>
      </p:pic>
      <p:pic>
        <p:nvPicPr>
          <p:cNvPr id="33" name="グラフィックス 32" descr="開錠">
            <a:extLst>
              <a:ext uri="{FF2B5EF4-FFF2-40B4-BE49-F238E27FC236}">
                <a16:creationId xmlns:a16="http://schemas.microsoft.com/office/drawing/2014/main" id="{6EBCEA28-8C25-C243-9C9D-7E403BDB7C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2129350"/>
            <a:ext cx="213757" cy="213757"/>
          </a:xfrm>
          <a:prstGeom prst="rect">
            <a:avLst/>
          </a:prstGeom>
        </p:spPr>
      </p:pic>
      <p:pic>
        <p:nvPicPr>
          <p:cNvPr id="34" name="グラフィックス 33" descr="開錠">
            <a:extLst>
              <a:ext uri="{FF2B5EF4-FFF2-40B4-BE49-F238E27FC236}">
                <a16:creationId xmlns:a16="http://schemas.microsoft.com/office/drawing/2014/main" id="{976879CA-C53A-594B-8CCD-3CDA90E46A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2129350"/>
            <a:ext cx="213757" cy="213757"/>
          </a:xfrm>
          <a:prstGeom prst="rect">
            <a:avLst/>
          </a:prstGeom>
        </p:spPr>
      </p:pic>
      <p:pic>
        <p:nvPicPr>
          <p:cNvPr id="35" name="グラフィックス 34" descr="開錠">
            <a:extLst>
              <a:ext uri="{FF2B5EF4-FFF2-40B4-BE49-F238E27FC236}">
                <a16:creationId xmlns:a16="http://schemas.microsoft.com/office/drawing/2014/main" id="{D6801123-043A-4C48-ADDF-3A85674107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3263556"/>
            <a:ext cx="213757" cy="213757"/>
          </a:xfrm>
          <a:prstGeom prst="rect">
            <a:avLst/>
          </a:prstGeom>
        </p:spPr>
      </p:pic>
      <p:pic>
        <p:nvPicPr>
          <p:cNvPr id="36" name="グラフィックス 35" descr="開錠">
            <a:extLst>
              <a:ext uri="{FF2B5EF4-FFF2-40B4-BE49-F238E27FC236}">
                <a16:creationId xmlns:a16="http://schemas.microsoft.com/office/drawing/2014/main" id="{035FF09F-8B66-E94C-B4BD-E73FE620B6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3263556"/>
            <a:ext cx="213757" cy="213757"/>
          </a:xfrm>
          <a:prstGeom prst="rect">
            <a:avLst/>
          </a:prstGeom>
        </p:spPr>
      </p:pic>
      <p:pic>
        <p:nvPicPr>
          <p:cNvPr id="37" name="グラフィックス 36" descr="開錠">
            <a:extLst>
              <a:ext uri="{FF2B5EF4-FFF2-40B4-BE49-F238E27FC236}">
                <a16:creationId xmlns:a16="http://schemas.microsoft.com/office/drawing/2014/main" id="{AC6BFEB9-20D1-C04C-A988-27D587CA99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3263556"/>
            <a:ext cx="213757" cy="213757"/>
          </a:xfrm>
          <a:prstGeom prst="rect">
            <a:avLst/>
          </a:prstGeom>
        </p:spPr>
      </p:pic>
      <p:pic>
        <p:nvPicPr>
          <p:cNvPr id="38" name="グラフィックス 37" descr="開錠">
            <a:extLst>
              <a:ext uri="{FF2B5EF4-FFF2-40B4-BE49-F238E27FC236}">
                <a16:creationId xmlns:a16="http://schemas.microsoft.com/office/drawing/2014/main" id="{7FFF29D2-CFA7-A54C-8F33-2BAF2778B1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3263556"/>
            <a:ext cx="213757" cy="213757"/>
          </a:xfrm>
          <a:prstGeom prst="rect">
            <a:avLst/>
          </a:prstGeom>
        </p:spPr>
      </p:pic>
      <p:pic>
        <p:nvPicPr>
          <p:cNvPr id="39" name="グラフィックス 38" descr="開錠">
            <a:extLst>
              <a:ext uri="{FF2B5EF4-FFF2-40B4-BE49-F238E27FC236}">
                <a16:creationId xmlns:a16="http://schemas.microsoft.com/office/drawing/2014/main" id="{1CEFA0E0-8C78-F647-9E96-AA5892D55D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3263556"/>
            <a:ext cx="213757" cy="213757"/>
          </a:xfrm>
          <a:prstGeom prst="rect">
            <a:avLst/>
          </a:prstGeom>
        </p:spPr>
      </p:pic>
      <p:pic>
        <p:nvPicPr>
          <p:cNvPr id="40" name="グラフィックス 39" descr="開錠">
            <a:extLst>
              <a:ext uri="{FF2B5EF4-FFF2-40B4-BE49-F238E27FC236}">
                <a16:creationId xmlns:a16="http://schemas.microsoft.com/office/drawing/2014/main" id="{737726F9-AD6C-A947-9F0A-B76D81C611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4386187"/>
            <a:ext cx="213757" cy="213757"/>
          </a:xfrm>
          <a:prstGeom prst="rect">
            <a:avLst/>
          </a:prstGeom>
        </p:spPr>
      </p:pic>
      <p:pic>
        <p:nvPicPr>
          <p:cNvPr id="41" name="グラフィックス 40" descr="開錠">
            <a:extLst>
              <a:ext uri="{FF2B5EF4-FFF2-40B4-BE49-F238E27FC236}">
                <a16:creationId xmlns:a16="http://schemas.microsoft.com/office/drawing/2014/main" id="{37EDF9B5-BC3D-F34E-88C8-4DCB473D83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4386187"/>
            <a:ext cx="213757" cy="213757"/>
          </a:xfrm>
          <a:prstGeom prst="rect">
            <a:avLst/>
          </a:prstGeom>
        </p:spPr>
      </p:pic>
      <p:pic>
        <p:nvPicPr>
          <p:cNvPr id="43" name="グラフィックス 42" descr="開錠">
            <a:extLst>
              <a:ext uri="{FF2B5EF4-FFF2-40B4-BE49-F238E27FC236}">
                <a16:creationId xmlns:a16="http://schemas.microsoft.com/office/drawing/2014/main" id="{E2735F4F-73B7-C545-8803-9ABB5015B9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4386187"/>
            <a:ext cx="213757" cy="213757"/>
          </a:xfrm>
          <a:prstGeom prst="rect">
            <a:avLst/>
          </a:prstGeom>
        </p:spPr>
      </p:pic>
      <p:pic>
        <p:nvPicPr>
          <p:cNvPr id="44" name="グラフィックス 43" descr="開錠">
            <a:extLst>
              <a:ext uri="{FF2B5EF4-FFF2-40B4-BE49-F238E27FC236}">
                <a16:creationId xmlns:a16="http://schemas.microsoft.com/office/drawing/2014/main" id="{04E6785C-BDA3-BB4B-8594-2A78FBA768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4386187"/>
            <a:ext cx="213757" cy="213757"/>
          </a:xfrm>
          <a:prstGeom prst="rect">
            <a:avLst/>
          </a:prstGeom>
        </p:spPr>
      </p:pic>
      <p:pic>
        <p:nvPicPr>
          <p:cNvPr id="45" name="グラフィックス 44" descr="開錠">
            <a:extLst>
              <a:ext uri="{FF2B5EF4-FFF2-40B4-BE49-F238E27FC236}">
                <a16:creationId xmlns:a16="http://schemas.microsoft.com/office/drawing/2014/main" id="{F4865696-1ED5-3349-8A47-AFA1D4DE69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4386187"/>
            <a:ext cx="213757" cy="213757"/>
          </a:xfrm>
          <a:prstGeom prst="rect">
            <a:avLst/>
          </a:prstGeom>
        </p:spPr>
      </p:pic>
      <p:pic>
        <p:nvPicPr>
          <p:cNvPr id="46" name="グラフィックス 45" descr="開錠">
            <a:extLst>
              <a:ext uri="{FF2B5EF4-FFF2-40B4-BE49-F238E27FC236}">
                <a16:creationId xmlns:a16="http://schemas.microsoft.com/office/drawing/2014/main" id="{2EC2D677-F51F-4447-A22B-33AE30BC15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5520393"/>
            <a:ext cx="213757" cy="213757"/>
          </a:xfrm>
          <a:prstGeom prst="rect">
            <a:avLst/>
          </a:prstGeom>
        </p:spPr>
      </p:pic>
      <p:pic>
        <p:nvPicPr>
          <p:cNvPr id="47" name="グラフィックス 46" descr="開錠">
            <a:extLst>
              <a:ext uri="{FF2B5EF4-FFF2-40B4-BE49-F238E27FC236}">
                <a16:creationId xmlns:a16="http://schemas.microsoft.com/office/drawing/2014/main" id="{B1DEEDDD-301E-A242-AFFE-F762954614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5520393"/>
            <a:ext cx="213757" cy="213757"/>
          </a:xfrm>
          <a:prstGeom prst="rect">
            <a:avLst/>
          </a:prstGeom>
        </p:spPr>
      </p:pic>
      <p:pic>
        <p:nvPicPr>
          <p:cNvPr id="48" name="グラフィックス 47" descr="開錠">
            <a:extLst>
              <a:ext uri="{FF2B5EF4-FFF2-40B4-BE49-F238E27FC236}">
                <a16:creationId xmlns:a16="http://schemas.microsoft.com/office/drawing/2014/main" id="{503F90A1-0E7B-9A40-92E3-DD56CB5C6C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5520393"/>
            <a:ext cx="213757" cy="213757"/>
          </a:xfrm>
          <a:prstGeom prst="rect">
            <a:avLst/>
          </a:prstGeom>
        </p:spPr>
      </p:pic>
      <p:pic>
        <p:nvPicPr>
          <p:cNvPr id="49" name="グラフィックス 48" descr="開錠">
            <a:extLst>
              <a:ext uri="{FF2B5EF4-FFF2-40B4-BE49-F238E27FC236}">
                <a16:creationId xmlns:a16="http://schemas.microsoft.com/office/drawing/2014/main" id="{2CCBD342-47CE-8745-94D2-0841E77177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5520393"/>
            <a:ext cx="213757" cy="213757"/>
          </a:xfrm>
          <a:prstGeom prst="rect">
            <a:avLst/>
          </a:prstGeom>
        </p:spPr>
      </p:pic>
      <p:pic>
        <p:nvPicPr>
          <p:cNvPr id="50" name="グラフィックス 49" descr="開錠">
            <a:extLst>
              <a:ext uri="{FF2B5EF4-FFF2-40B4-BE49-F238E27FC236}">
                <a16:creationId xmlns:a16="http://schemas.microsoft.com/office/drawing/2014/main" id="{010961F8-655B-5D47-A9BC-A86973BB3A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5520393"/>
            <a:ext cx="213757" cy="213757"/>
          </a:xfrm>
          <a:prstGeom prst="rect">
            <a:avLst/>
          </a:prstGeom>
        </p:spPr>
      </p:pic>
      <p:sp>
        <p:nvSpPr>
          <p:cNvPr id="51" name="テキスト ボックス 50">
            <a:extLst>
              <a:ext uri="{FF2B5EF4-FFF2-40B4-BE49-F238E27FC236}">
                <a16:creationId xmlns:a16="http://schemas.microsoft.com/office/drawing/2014/main" id="{49F0A5DD-047E-4FB2-82E5-4880A352E8C8}"/>
              </a:ext>
            </a:extLst>
          </p:cNvPr>
          <p:cNvSpPr txBox="1"/>
          <p:nvPr/>
        </p:nvSpPr>
        <p:spPr>
          <a:xfrm>
            <a:off x="0" y="5291007"/>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a:t>
            </a:r>
            <a:r>
              <a:rPr kumimoji="1" lang="ja-JP" altLang="en-US" sz="11500" b="1">
                <a:solidFill>
                  <a:schemeClr val="tx1">
                    <a:lumMod val="50000"/>
                    <a:lumOff val="50000"/>
                    <a:alpha val="14000"/>
                  </a:schemeClr>
                </a:solidFill>
              </a:rPr>
              <a:t>一覧</a:t>
            </a:r>
          </a:p>
        </p:txBody>
      </p:sp>
      <p:sp>
        <p:nvSpPr>
          <p:cNvPr id="52" name="スライド番号プレースホルダー 69">
            <a:extLst>
              <a:ext uri="{FF2B5EF4-FFF2-40B4-BE49-F238E27FC236}">
                <a16:creationId xmlns:a16="http://schemas.microsoft.com/office/drawing/2014/main" id="{C67CB583-1E8F-4479-941F-AF4FB12A43AB}"/>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23</a:t>
            </a:fld>
            <a:endParaRPr kumimoji="1" lang="ja-JP" altLang="en-US"/>
          </a:p>
        </p:txBody>
      </p:sp>
      <p:pic>
        <p:nvPicPr>
          <p:cNvPr id="53" name="グラフィックス 52" descr="驚いた顔 (塗りつぶしなし)">
            <a:extLst>
              <a:ext uri="{FF2B5EF4-FFF2-40B4-BE49-F238E27FC236}">
                <a16:creationId xmlns:a16="http://schemas.microsoft.com/office/drawing/2014/main" id="{AD08F055-EC91-4D35-942D-BDF8446868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06950" y="2113893"/>
            <a:ext cx="224831" cy="224831"/>
          </a:xfrm>
          <a:prstGeom prst="rect">
            <a:avLst/>
          </a:prstGeom>
        </p:spPr>
      </p:pic>
    </p:spTree>
    <p:extLst>
      <p:ext uri="{BB962C8B-B14F-4D97-AF65-F5344CB8AC3E}">
        <p14:creationId xmlns:p14="http://schemas.microsoft.com/office/powerpoint/2010/main" val="36077464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8534481" cy="307777"/>
          </a:xfrm>
          <a:prstGeom prst="rect">
            <a:avLst/>
          </a:prstGeom>
          <a:noFill/>
        </p:spPr>
        <p:txBody>
          <a:bodyPr wrap="square" rtlCol="0">
            <a:spAutoFit/>
          </a:bodyPr>
          <a:lstStyle/>
          <a:p>
            <a:r>
              <a:rPr kumimoji="1" lang="ja-JP" altLang="en-US" sz="1400" b="1">
                <a:latin typeface="+mn-ea"/>
              </a:rPr>
              <a:t>■強化画面仕様　ソート・フィルタ①　</a:t>
            </a:r>
            <a:endParaRPr kumimoji="1" lang="en-US" altLang="ja-JP" sz="140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388522" cy="307777"/>
          </a:xfrm>
          <a:prstGeom prst="rect">
            <a:avLst/>
          </a:prstGeom>
          <a:noFill/>
        </p:spPr>
        <p:txBody>
          <a:bodyPr wrap="none" rtlCol="0">
            <a:spAutoFit/>
          </a:bodyPr>
          <a:lstStyle/>
          <a:p>
            <a:r>
              <a:rPr kumimoji="1" lang="en-US" altLang="ja-JP" sz="1400" b="1"/>
              <a:t>1. tr140.</a:t>
            </a:r>
            <a:r>
              <a:rPr kumimoji="1" lang="ja-JP" altLang="en-US" sz="1400" b="1"/>
              <a:t>ソート</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642344" cy="5786199"/>
          </a:xfrm>
          <a:prstGeom prst="rect">
            <a:avLst/>
          </a:prstGeom>
          <a:noFill/>
        </p:spPr>
        <p:txBody>
          <a:bodyPr wrap="none" rtlCol="0">
            <a:spAutoFit/>
          </a:bodyPr>
          <a:lstStyle/>
          <a:p>
            <a:r>
              <a:rPr kumimoji="1" lang="ja-JP" altLang="en-US" sz="1000"/>
              <a:t>ウィンドウで選択する。</a:t>
            </a:r>
            <a:endParaRPr kumimoji="1" lang="en-US" altLang="ja-JP" sz="1000"/>
          </a:p>
          <a:p>
            <a:endParaRPr kumimoji="1" lang="en-US" altLang="ja-JP" sz="1000"/>
          </a:p>
          <a:p>
            <a:r>
              <a:rPr kumimoji="1" lang="ja-JP" altLang="en-US" sz="1000"/>
              <a:t>○ ソートは以下の通り</a:t>
            </a:r>
            <a:endParaRPr kumimoji="1" lang="en-US" altLang="ja-JP" sz="1000"/>
          </a:p>
          <a:p>
            <a:r>
              <a:rPr kumimoji="1" lang="ja-JP" altLang="en-US" sz="1000"/>
              <a:t>　・入手順</a:t>
            </a:r>
            <a:endParaRPr kumimoji="1" lang="en-US" altLang="ja-JP" sz="1000"/>
          </a:p>
          <a:p>
            <a:r>
              <a:rPr kumimoji="1" lang="ja-JP" altLang="en-US" sz="1000"/>
              <a:t>　★レア度順</a:t>
            </a:r>
            <a:endParaRPr kumimoji="1" lang="en-US" altLang="ja-JP" sz="1000"/>
          </a:p>
          <a:p>
            <a:r>
              <a:rPr kumimoji="1" lang="ja-JP" altLang="en-US" sz="1000"/>
              <a:t>　・キャラクタ順</a:t>
            </a:r>
            <a:endParaRPr kumimoji="1" lang="en-US" altLang="ja-JP" sz="1000"/>
          </a:p>
          <a:p>
            <a:r>
              <a:rPr kumimoji="1" lang="ja-JP" altLang="en-US" sz="1000"/>
              <a:t>　・カードの名前順</a:t>
            </a:r>
            <a:endParaRPr kumimoji="1" lang="en-US" altLang="ja-JP" sz="1000"/>
          </a:p>
          <a:p>
            <a:r>
              <a:rPr kumimoji="1" lang="ja-JP" altLang="en-US" sz="1000"/>
              <a:t>　★</a:t>
            </a:r>
            <a:r>
              <a:rPr kumimoji="1" lang="en-US" altLang="ja-JP" sz="1000"/>
              <a:t>HP, ATK, DEF, SPD</a:t>
            </a:r>
            <a:r>
              <a:rPr kumimoji="1" lang="ja-JP" altLang="en-US" sz="1000"/>
              <a:t>順</a:t>
            </a:r>
            <a:endParaRPr kumimoji="1" lang="en-US" altLang="ja-JP" sz="1000"/>
          </a:p>
          <a:p>
            <a:r>
              <a:rPr kumimoji="1" lang="ja-JP" altLang="en-US" sz="1000"/>
              <a:t>　★レベル</a:t>
            </a:r>
            <a:r>
              <a:rPr kumimoji="1" lang="en-US" altLang="ja-JP" sz="1000"/>
              <a:t>, </a:t>
            </a:r>
            <a:r>
              <a:rPr kumimoji="1" lang="ja-JP" altLang="en-US" sz="1000"/>
              <a:t>進化順</a:t>
            </a:r>
            <a:endParaRPr kumimoji="1" lang="en-US" altLang="ja-JP" sz="1000"/>
          </a:p>
          <a:p>
            <a:r>
              <a:rPr kumimoji="1" lang="ja-JP" altLang="en-US" sz="1000"/>
              <a:t>　・カードの</a:t>
            </a:r>
            <a:r>
              <a:rPr kumimoji="1" lang="en-US" altLang="ja-JP" sz="1000"/>
              <a:t>ID</a:t>
            </a:r>
            <a:r>
              <a:rPr kumimoji="1" lang="ja-JP" altLang="en-US" sz="1000"/>
              <a:t>順</a:t>
            </a:r>
            <a:endParaRPr kumimoji="1" lang="en-US" altLang="ja-JP" sz="1000"/>
          </a:p>
          <a:p>
            <a:r>
              <a:rPr kumimoji="1" lang="ja-JP" altLang="en-US" sz="1000"/>
              <a:t>　・分解ポイント</a:t>
            </a:r>
            <a:endParaRPr kumimoji="1" lang="en-US" altLang="ja-JP" sz="1000"/>
          </a:p>
          <a:p>
            <a:r>
              <a:rPr kumimoji="1" lang="ja-JP" altLang="en-US" sz="1000"/>
              <a:t>　・武器種</a:t>
            </a:r>
            <a:endParaRPr kumimoji="1" lang="en-US" altLang="ja-JP" sz="1000"/>
          </a:p>
          <a:p>
            <a:r>
              <a:rPr kumimoji="1" lang="ja-JP" altLang="en-US" sz="1000"/>
              <a:t>　・属性</a:t>
            </a:r>
            <a:endParaRPr kumimoji="1" lang="en-US" altLang="ja-JP" sz="1000"/>
          </a:p>
          <a:p>
            <a:r>
              <a:rPr kumimoji="1" lang="ja-JP" altLang="en-US" sz="1000"/>
              <a:t>　</a:t>
            </a:r>
            <a:r>
              <a:rPr kumimoji="1" lang="en-US" altLang="ja-JP" sz="1000" b="1"/>
              <a:t>※</a:t>
            </a:r>
            <a:r>
              <a:rPr kumimoji="1" lang="ja-JP" altLang="en-US" sz="1000" b="1"/>
              <a:t> ★印の項目は、一覧で下部にその項目の値を表示。</a:t>
            </a:r>
            <a:endParaRPr kumimoji="1" lang="en-US" altLang="ja-JP" sz="1000" b="1"/>
          </a:p>
          <a:p>
            <a:endParaRPr kumimoji="1" lang="en-US" altLang="ja-JP" sz="1000"/>
          </a:p>
          <a:p>
            <a:r>
              <a:rPr kumimoji="1" lang="ja-JP" altLang="en-US" sz="1000"/>
              <a:t>○ 昇順と降順</a:t>
            </a:r>
            <a:endParaRPr kumimoji="1" lang="en-US" altLang="ja-JP" sz="1000"/>
          </a:p>
          <a:p>
            <a:r>
              <a:rPr kumimoji="1" lang="ja-JP" altLang="en-US" sz="1000"/>
              <a:t>　タップすると切り替わる。</a:t>
            </a:r>
            <a:endParaRPr kumimoji="1" lang="en-US" altLang="ja-JP" sz="1000"/>
          </a:p>
          <a:p>
            <a:r>
              <a:rPr kumimoji="1" lang="ja-JP" altLang="en-US" sz="1000"/>
              <a:t>○ フィルタが設定されている場合は、</a:t>
            </a:r>
            <a:endParaRPr kumimoji="1" lang="en-US" altLang="ja-JP" sz="1000"/>
          </a:p>
          <a:p>
            <a:r>
              <a:rPr kumimoji="1" lang="ja-JP" altLang="en-US" sz="1000"/>
              <a:t>　 フィルタで抽出されているカード内でソートを行う。</a:t>
            </a:r>
            <a:endParaRPr kumimoji="1" lang="en-US" altLang="ja-JP" sz="1000"/>
          </a:p>
          <a:p>
            <a:endParaRPr kumimoji="1" lang="en-US" altLang="ja-JP" sz="1000"/>
          </a:p>
          <a:p>
            <a:r>
              <a:rPr kumimoji="1" lang="ja-JP" altLang="en-US" sz="1000"/>
              <a:t>優先度</a:t>
            </a:r>
            <a:endParaRPr kumimoji="1" lang="en-US" altLang="ja-JP" sz="1000"/>
          </a:p>
          <a:p>
            <a:r>
              <a:rPr kumimoji="1" lang="ja-JP" altLang="en-US" sz="1000"/>
              <a:t>・選択：「レア度」の場合</a:t>
            </a:r>
            <a:endParaRPr kumimoji="1" lang="en-US" altLang="ja-JP" sz="1000"/>
          </a:p>
          <a:p>
            <a:r>
              <a:rPr kumimoji="1" lang="ja-JP" altLang="en-US" sz="1000"/>
              <a:t>　レア度</a:t>
            </a:r>
            <a:r>
              <a:rPr kumimoji="1" lang="en-US" altLang="ja-JP" sz="1000"/>
              <a:t> &gt; </a:t>
            </a:r>
            <a:r>
              <a:rPr kumimoji="1" lang="ja-JP" altLang="en-US" sz="1000"/>
              <a:t>レベル</a:t>
            </a:r>
            <a:r>
              <a:rPr kumimoji="1" lang="en-US" altLang="ja-JP" sz="1000"/>
              <a:t> &gt; </a:t>
            </a:r>
            <a:r>
              <a:rPr kumimoji="1" lang="ja-JP" altLang="en-US" sz="1000"/>
              <a:t>進化</a:t>
            </a:r>
            <a:r>
              <a:rPr kumimoji="1" lang="en-US" altLang="ja-JP" sz="1000"/>
              <a:t> &gt; </a:t>
            </a:r>
            <a:r>
              <a:rPr kumimoji="1" lang="ja-JP" altLang="en-US" sz="1000"/>
              <a:t>カード</a:t>
            </a:r>
            <a:r>
              <a:rPr kumimoji="1" lang="en-US" altLang="ja-JP" sz="1000"/>
              <a:t>ID</a:t>
            </a:r>
          </a:p>
          <a:p>
            <a:endParaRPr kumimoji="1" lang="en-US" altLang="ja-JP" sz="1000"/>
          </a:p>
          <a:p>
            <a:r>
              <a:rPr kumimoji="1" lang="ja-JP" altLang="en-US" sz="1000"/>
              <a:t>・選択：「レベル」の場合</a:t>
            </a:r>
            <a:endParaRPr kumimoji="1" lang="en-US" altLang="ja-JP" sz="1000"/>
          </a:p>
          <a:p>
            <a:r>
              <a:rPr kumimoji="1" lang="ja-JP" altLang="en-US" sz="1000"/>
              <a:t>　レベル</a:t>
            </a:r>
            <a:r>
              <a:rPr kumimoji="1" lang="en-US" altLang="ja-JP" sz="1000"/>
              <a:t> &gt; </a:t>
            </a:r>
            <a:r>
              <a:rPr kumimoji="1" lang="ja-JP" altLang="en-US" sz="1000"/>
              <a:t>レア度</a:t>
            </a:r>
            <a:r>
              <a:rPr kumimoji="1" lang="en-US" altLang="ja-JP" sz="1000"/>
              <a:t> &gt; </a:t>
            </a:r>
            <a:r>
              <a:rPr kumimoji="1" lang="ja-JP" altLang="en-US" sz="1000"/>
              <a:t>進化</a:t>
            </a:r>
            <a:r>
              <a:rPr kumimoji="1" lang="en-US" altLang="ja-JP" sz="1000"/>
              <a:t> &gt; </a:t>
            </a:r>
            <a:r>
              <a:rPr kumimoji="1" lang="ja-JP" altLang="en-US" sz="1000"/>
              <a:t>カード</a:t>
            </a:r>
            <a:r>
              <a:rPr kumimoji="1" lang="en-US" altLang="ja-JP" sz="1000"/>
              <a:t>ID</a:t>
            </a:r>
          </a:p>
          <a:p>
            <a:endParaRPr kumimoji="1" lang="en-US" altLang="ja-JP" sz="1000"/>
          </a:p>
          <a:p>
            <a:r>
              <a:rPr kumimoji="1" lang="ja-JP" altLang="en-US" sz="1000"/>
              <a:t>・選択：「進化」の場合</a:t>
            </a:r>
            <a:endParaRPr kumimoji="1" lang="en-US" altLang="ja-JP" sz="1000"/>
          </a:p>
          <a:p>
            <a:r>
              <a:rPr kumimoji="1" lang="ja-JP" altLang="en-US" sz="1000"/>
              <a:t>　進化 </a:t>
            </a:r>
            <a:r>
              <a:rPr kumimoji="1" lang="en-US" altLang="ja-JP" sz="1000"/>
              <a:t>&gt; </a:t>
            </a:r>
            <a:r>
              <a:rPr kumimoji="1" lang="ja-JP" altLang="en-US" sz="1000"/>
              <a:t>レベル</a:t>
            </a:r>
            <a:r>
              <a:rPr kumimoji="1" lang="en-US" altLang="ja-JP" sz="1000"/>
              <a:t> &gt; </a:t>
            </a:r>
            <a:r>
              <a:rPr kumimoji="1" lang="ja-JP" altLang="en-US" sz="1000"/>
              <a:t>レア度</a:t>
            </a:r>
            <a:r>
              <a:rPr kumimoji="1" lang="en-US" altLang="ja-JP" sz="1000"/>
              <a:t> &gt; </a:t>
            </a:r>
            <a:r>
              <a:rPr kumimoji="1" lang="ja-JP" altLang="en-US" sz="1000"/>
              <a:t>カード</a:t>
            </a:r>
            <a:r>
              <a:rPr kumimoji="1" lang="en-US" altLang="ja-JP" sz="1000"/>
              <a:t>ID</a:t>
            </a:r>
          </a:p>
          <a:p>
            <a:endParaRPr kumimoji="1" lang="en-US" altLang="ja-JP" sz="1000"/>
          </a:p>
          <a:p>
            <a:r>
              <a:rPr kumimoji="1" lang="ja-JP" altLang="en-US" sz="1000"/>
              <a:t>・選択：「キャラ」の場合</a:t>
            </a:r>
            <a:endParaRPr kumimoji="1" lang="en-US" altLang="ja-JP" sz="1000"/>
          </a:p>
          <a:p>
            <a:r>
              <a:rPr kumimoji="1" lang="ja-JP" altLang="en-US" sz="1000"/>
              <a:t>　レベル </a:t>
            </a:r>
            <a:r>
              <a:rPr kumimoji="1" lang="en-US" altLang="ja-JP" sz="1000"/>
              <a:t>&gt; </a:t>
            </a:r>
            <a:r>
              <a:rPr kumimoji="1" lang="ja-JP" altLang="en-US" sz="1000"/>
              <a:t>レア度</a:t>
            </a:r>
            <a:r>
              <a:rPr kumimoji="1" lang="en-US" altLang="ja-JP" sz="1000"/>
              <a:t> &gt; </a:t>
            </a:r>
            <a:r>
              <a:rPr kumimoji="1" lang="ja-JP" altLang="en-US" sz="1000"/>
              <a:t>進化</a:t>
            </a:r>
            <a:r>
              <a:rPr kumimoji="1" lang="en-US" altLang="ja-JP" sz="1000"/>
              <a:t> &gt; </a:t>
            </a:r>
            <a:r>
              <a:rPr kumimoji="1" lang="ja-JP" altLang="en-US" sz="1000"/>
              <a:t>カード</a:t>
            </a:r>
            <a:r>
              <a:rPr kumimoji="1" lang="en-US" altLang="ja-JP" sz="1000"/>
              <a:t>ID</a:t>
            </a:r>
          </a:p>
          <a:p>
            <a:endParaRPr kumimoji="1" lang="en-US" altLang="ja-JP" sz="1000"/>
          </a:p>
          <a:p>
            <a:r>
              <a:rPr kumimoji="1" lang="ja-JP" altLang="en-US" sz="1000"/>
              <a:t>・選択：「</a:t>
            </a:r>
            <a:r>
              <a:rPr kumimoji="1" lang="en-US" altLang="ja-JP" sz="1000"/>
              <a:t>HP</a:t>
            </a:r>
            <a:r>
              <a:rPr kumimoji="1" lang="ja-JP" altLang="en-US" sz="1000"/>
              <a:t>」の場合</a:t>
            </a:r>
            <a:endParaRPr kumimoji="1" lang="en-US" altLang="ja-JP" sz="1000"/>
          </a:p>
          <a:p>
            <a:r>
              <a:rPr kumimoji="1" lang="ja-JP" altLang="en-US" sz="1000"/>
              <a:t>　</a:t>
            </a:r>
            <a:r>
              <a:rPr kumimoji="1" lang="en-US" altLang="ja-JP" sz="1000"/>
              <a:t>HP &gt; </a:t>
            </a:r>
            <a:r>
              <a:rPr kumimoji="1" lang="ja-JP" altLang="en-US" sz="1000"/>
              <a:t>レベル</a:t>
            </a:r>
            <a:r>
              <a:rPr kumimoji="1" lang="en-US" altLang="ja-JP" sz="1000"/>
              <a:t> &gt; </a:t>
            </a:r>
            <a:r>
              <a:rPr kumimoji="1" lang="ja-JP" altLang="en-US" sz="1000"/>
              <a:t>レア度</a:t>
            </a:r>
            <a:r>
              <a:rPr kumimoji="1" lang="en-US" altLang="ja-JP" sz="1000"/>
              <a:t> &gt; </a:t>
            </a:r>
            <a:r>
              <a:rPr kumimoji="1" lang="ja-JP" altLang="en-US" sz="1000"/>
              <a:t>進化</a:t>
            </a:r>
            <a:endParaRPr kumimoji="1" lang="en-US" altLang="ja-JP" sz="1000"/>
          </a:p>
          <a:p>
            <a:endParaRPr kumimoji="1" lang="en-US" altLang="ja-JP" sz="1000"/>
          </a:p>
          <a:p>
            <a:r>
              <a:rPr kumimoji="1" lang="en-US" altLang="ja-JP" sz="1000"/>
              <a:t>OK</a:t>
            </a:r>
            <a:r>
              <a:rPr kumimoji="1" lang="ja-JP" altLang="en-US" sz="1000"/>
              <a:t>ボタン</a:t>
            </a:r>
            <a:r>
              <a:rPr kumimoji="1" lang="en-US" altLang="ja-JP" sz="1000"/>
              <a:t> or </a:t>
            </a:r>
            <a:r>
              <a:rPr kumimoji="1" lang="ja-JP" altLang="en-US" sz="1000"/>
              <a:t>リセットボタンを押し、ウィンドウを閉じる。</a:t>
            </a:r>
            <a:endParaRPr kumimoji="1" lang="en-US" altLang="ja-JP" sz="1000"/>
          </a:p>
        </p:txBody>
      </p:sp>
      <p:pic>
        <p:nvPicPr>
          <p:cNvPr id="2" name="図 1">
            <a:extLst>
              <a:ext uri="{FF2B5EF4-FFF2-40B4-BE49-F238E27FC236}">
                <a16:creationId xmlns:a16="http://schemas.microsoft.com/office/drawing/2014/main" id="{266C983D-7603-EE46-9BB6-60BCAFED68C7}"/>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3" name="角丸四角形 2">
            <a:extLst>
              <a:ext uri="{FF2B5EF4-FFF2-40B4-BE49-F238E27FC236}">
                <a16:creationId xmlns:a16="http://schemas.microsoft.com/office/drawing/2014/main" id="{74FA7943-A0CC-1B49-BF8A-913D66EC6A6C}"/>
              </a:ext>
            </a:extLst>
          </p:cNvPr>
          <p:cNvSpPr/>
          <p:nvPr/>
        </p:nvSpPr>
        <p:spPr>
          <a:xfrm>
            <a:off x="5247384" y="1529489"/>
            <a:ext cx="3220301" cy="479551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75728B6-439A-8347-A2DA-E709837560A1}"/>
              </a:ext>
            </a:extLst>
          </p:cNvPr>
          <p:cNvSpPr/>
          <p:nvPr/>
        </p:nvSpPr>
        <p:spPr>
          <a:xfrm>
            <a:off x="5373332" y="1630384"/>
            <a:ext cx="2968408" cy="411852"/>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19EF8AA9-0E42-2C44-B6B2-C73DA586C4E1}"/>
              </a:ext>
            </a:extLst>
          </p:cNvPr>
          <p:cNvSpPr/>
          <p:nvPr/>
        </p:nvSpPr>
        <p:spPr>
          <a:xfrm>
            <a:off x="5444616" y="1676879"/>
            <a:ext cx="1339642" cy="31886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ソート</a:t>
            </a:r>
          </a:p>
        </p:txBody>
      </p:sp>
      <p:sp>
        <p:nvSpPr>
          <p:cNvPr id="49" name="正方形/長方形 48">
            <a:extLst>
              <a:ext uri="{FF2B5EF4-FFF2-40B4-BE49-F238E27FC236}">
                <a16:creationId xmlns:a16="http://schemas.microsoft.com/office/drawing/2014/main" id="{0C058EDC-6685-5144-9675-5AF750E4E2FD}"/>
              </a:ext>
            </a:extLst>
          </p:cNvPr>
          <p:cNvSpPr/>
          <p:nvPr/>
        </p:nvSpPr>
        <p:spPr>
          <a:xfrm>
            <a:off x="6910204" y="1676878"/>
            <a:ext cx="1339642" cy="31886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フィルタ</a:t>
            </a:r>
          </a:p>
        </p:txBody>
      </p:sp>
      <p:sp>
        <p:nvSpPr>
          <p:cNvPr id="63" name="正方形/長方形 62">
            <a:extLst>
              <a:ext uri="{FF2B5EF4-FFF2-40B4-BE49-F238E27FC236}">
                <a16:creationId xmlns:a16="http://schemas.microsoft.com/office/drawing/2014/main" id="{E00EF370-AA37-F742-82C2-03E87FA96C45}"/>
              </a:ext>
            </a:extLst>
          </p:cNvPr>
          <p:cNvSpPr/>
          <p:nvPr/>
        </p:nvSpPr>
        <p:spPr>
          <a:xfrm>
            <a:off x="5331301" y="2088266"/>
            <a:ext cx="2010694" cy="305946"/>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9929A05E-15D6-4741-965A-602B85D4926D}"/>
              </a:ext>
            </a:extLst>
          </p:cNvPr>
          <p:cNvSpPr/>
          <p:nvPr/>
        </p:nvSpPr>
        <p:spPr>
          <a:xfrm>
            <a:off x="5402585" y="2120013"/>
            <a:ext cx="907426" cy="236867"/>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↑昇順</a:t>
            </a:r>
          </a:p>
        </p:txBody>
      </p:sp>
      <p:sp>
        <p:nvSpPr>
          <p:cNvPr id="65" name="正方形/長方形 64">
            <a:extLst>
              <a:ext uri="{FF2B5EF4-FFF2-40B4-BE49-F238E27FC236}">
                <a16:creationId xmlns:a16="http://schemas.microsoft.com/office/drawing/2014/main" id="{882C11F4-ACA5-4A43-9ED4-C14A9418CBB5}"/>
              </a:ext>
            </a:extLst>
          </p:cNvPr>
          <p:cNvSpPr/>
          <p:nvPr/>
        </p:nvSpPr>
        <p:spPr>
          <a:xfrm>
            <a:off x="6377005" y="2120477"/>
            <a:ext cx="907426" cy="2368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↓降順</a:t>
            </a:r>
          </a:p>
        </p:txBody>
      </p:sp>
      <p:sp>
        <p:nvSpPr>
          <p:cNvPr id="66" name="正方形/長方形 65">
            <a:extLst>
              <a:ext uri="{FF2B5EF4-FFF2-40B4-BE49-F238E27FC236}">
                <a16:creationId xmlns:a16="http://schemas.microsoft.com/office/drawing/2014/main" id="{70EAEC4F-D2A0-9B4F-B020-85034BD29208}"/>
              </a:ext>
            </a:extLst>
          </p:cNvPr>
          <p:cNvSpPr/>
          <p:nvPr/>
        </p:nvSpPr>
        <p:spPr>
          <a:xfrm>
            <a:off x="7661787" y="2088266"/>
            <a:ext cx="805406" cy="305946"/>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901DE950-EFB2-B140-8528-255C1A9ECFC5}"/>
              </a:ext>
            </a:extLst>
          </p:cNvPr>
          <p:cNvSpPr/>
          <p:nvPr/>
        </p:nvSpPr>
        <p:spPr>
          <a:xfrm>
            <a:off x="7690569" y="2113146"/>
            <a:ext cx="747842" cy="2368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リセット</a:t>
            </a:r>
            <a:endParaRPr kumimoji="1" lang="ja-JP" altLang="en-US">
              <a:solidFill>
                <a:schemeClr val="tx1"/>
              </a:solidFill>
            </a:endParaRPr>
          </a:p>
        </p:txBody>
      </p:sp>
      <p:sp>
        <p:nvSpPr>
          <p:cNvPr id="7" name="角丸四角形 6">
            <a:extLst>
              <a:ext uri="{FF2B5EF4-FFF2-40B4-BE49-F238E27FC236}">
                <a16:creationId xmlns:a16="http://schemas.microsoft.com/office/drawing/2014/main" id="{ED62953C-4E35-D846-B8FB-C5623D9B71F1}"/>
              </a:ext>
            </a:extLst>
          </p:cNvPr>
          <p:cNvSpPr/>
          <p:nvPr/>
        </p:nvSpPr>
        <p:spPr>
          <a:xfrm>
            <a:off x="6190807" y="5688592"/>
            <a:ext cx="1333457" cy="3834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OK</a:t>
            </a:r>
            <a:endParaRPr kumimoji="1" lang="ja-JP" altLang="en-US"/>
          </a:p>
        </p:txBody>
      </p:sp>
      <p:sp>
        <p:nvSpPr>
          <p:cNvPr id="73" name="角丸四角形 72">
            <a:extLst>
              <a:ext uri="{FF2B5EF4-FFF2-40B4-BE49-F238E27FC236}">
                <a16:creationId xmlns:a16="http://schemas.microsoft.com/office/drawing/2014/main" id="{67CC7E56-D232-7144-8585-E442240B9CB6}"/>
              </a:ext>
            </a:extLst>
          </p:cNvPr>
          <p:cNvSpPr/>
          <p:nvPr/>
        </p:nvSpPr>
        <p:spPr>
          <a:xfrm>
            <a:off x="6076487" y="2664658"/>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レア度</a:t>
            </a:r>
          </a:p>
        </p:txBody>
      </p:sp>
      <p:sp>
        <p:nvSpPr>
          <p:cNvPr id="74" name="角丸四角形 73">
            <a:extLst>
              <a:ext uri="{FF2B5EF4-FFF2-40B4-BE49-F238E27FC236}">
                <a16:creationId xmlns:a16="http://schemas.microsoft.com/office/drawing/2014/main" id="{31DE2036-3378-C348-BF6C-8A280CB8524E}"/>
              </a:ext>
            </a:extLst>
          </p:cNvPr>
          <p:cNvSpPr/>
          <p:nvPr/>
        </p:nvSpPr>
        <p:spPr>
          <a:xfrm>
            <a:off x="6868153" y="2672147"/>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レベル</a:t>
            </a:r>
            <a:endParaRPr kumimoji="1" lang="en-US" altLang="ja-JP" sz="1200"/>
          </a:p>
        </p:txBody>
      </p:sp>
      <p:sp>
        <p:nvSpPr>
          <p:cNvPr id="75" name="角丸四角形 74">
            <a:extLst>
              <a:ext uri="{FF2B5EF4-FFF2-40B4-BE49-F238E27FC236}">
                <a16:creationId xmlns:a16="http://schemas.microsoft.com/office/drawing/2014/main" id="{E76CC5C1-19AB-8B46-89C4-891864627298}"/>
              </a:ext>
            </a:extLst>
          </p:cNvPr>
          <p:cNvSpPr/>
          <p:nvPr/>
        </p:nvSpPr>
        <p:spPr>
          <a:xfrm>
            <a:off x="7658689" y="2664657"/>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進化</a:t>
            </a:r>
          </a:p>
        </p:txBody>
      </p:sp>
      <p:sp>
        <p:nvSpPr>
          <p:cNvPr id="76" name="角丸四角形 75">
            <a:extLst>
              <a:ext uri="{FF2B5EF4-FFF2-40B4-BE49-F238E27FC236}">
                <a16:creationId xmlns:a16="http://schemas.microsoft.com/office/drawing/2014/main" id="{D14CE32F-93D6-8241-882E-EEEFC00D458E}"/>
              </a:ext>
            </a:extLst>
          </p:cNvPr>
          <p:cNvSpPr/>
          <p:nvPr/>
        </p:nvSpPr>
        <p:spPr>
          <a:xfrm>
            <a:off x="5340708" y="2664656"/>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入手</a:t>
            </a:r>
          </a:p>
        </p:txBody>
      </p:sp>
      <p:sp>
        <p:nvSpPr>
          <p:cNvPr id="77" name="角丸四角形 76">
            <a:extLst>
              <a:ext uri="{FF2B5EF4-FFF2-40B4-BE49-F238E27FC236}">
                <a16:creationId xmlns:a16="http://schemas.microsoft.com/office/drawing/2014/main" id="{68E5EE86-499A-C742-AA9C-5EC8CCCC1DA4}"/>
              </a:ext>
            </a:extLst>
          </p:cNvPr>
          <p:cNvSpPr/>
          <p:nvPr/>
        </p:nvSpPr>
        <p:spPr>
          <a:xfrm>
            <a:off x="5327028" y="3058528"/>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キャラ</a:t>
            </a:r>
          </a:p>
        </p:txBody>
      </p:sp>
      <p:sp>
        <p:nvSpPr>
          <p:cNvPr id="78" name="角丸四角形 77">
            <a:extLst>
              <a:ext uri="{FF2B5EF4-FFF2-40B4-BE49-F238E27FC236}">
                <a16:creationId xmlns:a16="http://schemas.microsoft.com/office/drawing/2014/main" id="{AD9342AD-53B9-2248-BDEE-359906981BB7}"/>
              </a:ext>
            </a:extLst>
          </p:cNvPr>
          <p:cNvSpPr/>
          <p:nvPr/>
        </p:nvSpPr>
        <p:spPr>
          <a:xfrm>
            <a:off x="6849430" y="3048823"/>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a:t>
            </a:r>
          </a:p>
        </p:txBody>
      </p:sp>
      <p:sp>
        <p:nvSpPr>
          <p:cNvPr id="79" name="角丸四角形 78">
            <a:extLst>
              <a:ext uri="{FF2B5EF4-FFF2-40B4-BE49-F238E27FC236}">
                <a16:creationId xmlns:a16="http://schemas.microsoft.com/office/drawing/2014/main" id="{372EB4D9-72BC-AB47-9957-C6EE89B02728}"/>
              </a:ext>
            </a:extLst>
          </p:cNvPr>
          <p:cNvSpPr/>
          <p:nvPr/>
        </p:nvSpPr>
        <p:spPr>
          <a:xfrm>
            <a:off x="7631215" y="303585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名前</a:t>
            </a:r>
          </a:p>
        </p:txBody>
      </p:sp>
      <p:sp>
        <p:nvSpPr>
          <p:cNvPr id="80" name="角丸四角形 79">
            <a:extLst>
              <a:ext uri="{FF2B5EF4-FFF2-40B4-BE49-F238E27FC236}">
                <a16:creationId xmlns:a16="http://schemas.microsoft.com/office/drawing/2014/main" id="{9D67E2E9-A104-8045-A91F-927233EC4AFC}"/>
              </a:ext>
            </a:extLst>
          </p:cNvPr>
          <p:cNvSpPr/>
          <p:nvPr/>
        </p:nvSpPr>
        <p:spPr>
          <a:xfrm>
            <a:off x="6076487" y="3792234"/>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t>AT K</a:t>
            </a:r>
            <a:endParaRPr kumimoji="1" lang="ja-JP" altLang="en-US" sz="1200"/>
          </a:p>
        </p:txBody>
      </p:sp>
      <p:sp>
        <p:nvSpPr>
          <p:cNvPr id="81" name="角丸四角形 80">
            <a:extLst>
              <a:ext uri="{FF2B5EF4-FFF2-40B4-BE49-F238E27FC236}">
                <a16:creationId xmlns:a16="http://schemas.microsoft.com/office/drawing/2014/main" id="{C695B887-76E9-F748-9113-B0AAAD28B53F}"/>
              </a:ext>
            </a:extLst>
          </p:cNvPr>
          <p:cNvSpPr/>
          <p:nvPr/>
        </p:nvSpPr>
        <p:spPr>
          <a:xfrm>
            <a:off x="6849430" y="3793972"/>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t>DEF</a:t>
            </a:r>
            <a:endParaRPr kumimoji="1" lang="ja-JP" altLang="en-US" sz="1200"/>
          </a:p>
        </p:txBody>
      </p:sp>
      <p:sp>
        <p:nvSpPr>
          <p:cNvPr id="82" name="角丸四角形 81">
            <a:extLst>
              <a:ext uri="{FF2B5EF4-FFF2-40B4-BE49-F238E27FC236}">
                <a16:creationId xmlns:a16="http://schemas.microsoft.com/office/drawing/2014/main" id="{2C415E4B-C3F4-1B4C-B1D4-9B9101E763E6}"/>
              </a:ext>
            </a:extLst>
          </p:cNvPr>
          <p:cNvSpPr/>
          <p:nvPr/>
        </p:nvSpPr>
        <p:spPr>
          <a:xfrm>
            <a:off x="7631215" y="379334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t>SPD</a:t>
            </a:r>
            <a:endParaRPr kumimoji="1" lang="ja-JP" altLang="en-US" sz="1200"/>
          </a:p>
        </p:txBody>
      </p:sp>
      <p:sp>
        <p:nvSpPr>
          <p:cNvPr id="86" name="角丸四角形 85">
            <a:extLst>
              <a:ext uri="{FF2B5EF4-FFF2-40B4-BE49-F238E27FC236}">
                <a16:creationId xmlns:a16="http://schemas.microsoft.com/office/drawing/2014/main" id="{E45F030A-3C42-6A42-B512-DB3376B26BE4}"/>
              </a:ext>
            </a:extLst>
          </p:cNvPr>
          <p:cNvSpPr/>
          <p:nvPr/>
        </p:nvSpPr>
        <p:spPr>
          <a:xfrm>
            <a:off x="5327028" y="3785622"/>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t>HP</a:t>
            </a:r>
            <a:endParaRPr kumimoji="1" lang="ja-JP" altLang="en-US" sz="1200"/>
          </a:p>
        </p:txBody>
      </p:sp>
      <p:sp>
        <p:nvSpPr>
          <p:cNvPr id="87" name="角丸四角形 86">
            <a:extLst>
              <a:ext uri="{FF2B5EF4-FFF2-40B4-BE49-F238E27FC236}">
                <a16:creationId xmlns:a16="http://schemas.microsoft.com/office/drawing/2014/main" id="{3E5E9F1E-E112-6442-91C0-D2A2E3684F0E}"/>
              </a:ext>
            </a:extLst>
          </p:cNvPr>
          <p:cNvSpPr/>
          <p:nvPr/>
        </p:nvSpPr>
        <p:spPr>
          <a:xfrm>
            <a:off x="5325955" y="4132289"/>
            <a:ext cx="750531" cy="3059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a:t>分解</a:t>
            </a:r>
            <a:endParaRPr kumimoji="1" lang="en-US" altLang="ja-JP" sz="1050"/>
          </a:p>
          <a:p>
            <a:pPr algn="ctr"/>
            <a:r>
              <a:rPr kumimoji="1" lang="ja-JP" altLang="en-US" sz="1050"/>
              <a:t>ポイント</a:t>
            </a:r>
          </a:p>
        </p:txBody>
      </p:sp>
      <p:sp>
        <p:nvSpPr>
          <p:cNvPr id="88" name="角丸四角形 87">
            <a:extLst>
              <a:ext uri="{FF2B5EF4-FFF2-40B4-BE49-F238E27FC236}">
                <a16:creationId xmlns:a16="http://schemas.microsoft.com/office/drawing/2014/main" id="{7BEF4026-692E-884E-8565-272BBF3E4587}"/>
              </a:ext>
            </a:extLst>
          </p:cNvPr>
          <p:cNvSpPr/>
          <p:nvPr/>
        </p:nvSpPr>
        <p:spPr>
          <a:xfrm>
            <a:off x="6110748" y="3051804"/>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a:t>
            </a:r>
            <a:endParaRPr kumimoji="1" lang="en-US" altLang="ja-JP" sz="1200"/>
          </a:p>
        </p:txBody>
      </p:sp>
      <p:sp>
        <p:nvSpPr>
          <p:cNvPr id="89" name="角丸四角形 88">
            <a:extLst>
              <a:ext uri="{FF2B5EF4-FFF2-40B4-BE49-F238E27FC236}">
                <a16:creationId xmlns:a16="http://schemas.microsoft.com/office/drawing/2014/main" id="{CBF8C208-7117-FD4B-A9B8-06C43D367D91}"/>
              </a:ext>
            </a:extLst>
          </p:cNvPr>
          <p:cNvSpPr/>
          <p:nvPr/>
        </p:nvSpPr>
        <p:spPr>
          <a:xfrm>
            <a:off x="5318246" y="340519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カード</a:t>
            </a:r>
            <a:r>
              <a:rPr kumimoji="1" lang="en-US" altLang="ja-JP" sz="900"/>
              <a:t>ID</a:t>
            </a:r>
            <a:endParaRPr kumimoji="1" lang="ja-JP" altLang="en-US" sz="900"/>
          </a:p>
        </p:txBody>
      </p:sp>
      <p:sp>
        <p:nvSpPr>
          <p:cNvPr id="31" name="正方形/長方形 30">
            <a:extLst>
              <a:ext uri="{FF2B5EF4-FFF2-40B4-BE49-F238E27FC236}">
                <a16:creationId xmlns:a16="http://schemas.microsoft.com/office/drawing/2014/main" id="{90937197-1D08-8044-8E3A-34D4DC7A7F43}"/>
              </a:ext>
            </a:extLst>
          </p:cNvPr>
          <p:cNvSpPr/>
          <p:nvPr/>
        </p:nvSpPr>
        <p:spPr>
          <a:xfrm>
            <a:off x="7245965" y="97537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33" name="正方形/長方形 32">
            <a:extLst>
              <a:ext uri="{FF2B5EF4-FFF2-40B4-BE49-F238E27FC236}">
                <a16:creationId xmlns:a16="http://schemas.microsoft.com/office/drawing/2014/main" id="{15A8D891-7273-294D-ADD9-123538B3185A}"/>
              </a:ext>
            </a:extLst>
          </p:cNvPr>
          <p:cNvSpPr/>
          <p:nvPr/>
        </p:nvSpPr>
        <p:spPr>
          <a:xfrm>
            <a:off x="5181602" y="41520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34" name="正方形/長方形 33">
            <a:extLst>
              <a:ext uri="{FF2B5EF4-FFF2-40B4-BE49-F238E27FC236}">
                <a16:creationId xmlns:a16="http://schemas.microsoft.com/office/drawing/2014/main" id="{7C8F36E9-1E37-3846-A045-A9D56876CA8F}"/>
              </a:ext>
            </a:extLst>
          </p:cNvPr>
          <p:cNvSpPr/>
          <p:nvPr/>
        </p:nvSpPr>
        <p:spPr>
          <a:xfrm>
            <a:off x="5932281" y="41520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35" name="正方形/長方形 34">
            <a:extLst>
              <a:ext uri="{FF2B5EF4-FFF2-40B4-BE49-F238E27FC236}">
                <a16:creationId xmlns:a16="http://schemas.microsoft.com/office/drawing/2014/main" id="{650608E5-2D41-B345-ACA8-BDDA403AFCF1}"/>
              </a:ext>
            </a:extLst>
          </p:cNvPr>
          <p:cNvSpPr/>
          <p:nvPr/>
        </p:nvSpPr>
        <p:spPr>
          <a:xfrm>
            <a:off x="5932280" y="60180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36" name="楕円 488">
            <a:extLst>
              <a:ext uri="{FF2B5EF4-FFF2-40B4-BE49-F238E27FC236}">
                <a16:creationId xmlns:a16="http://schemas.microsoft.com/office/drawing/2014/main" id="{9B8D079D-8D70-1444-938C-98781E5F7637}"/>
              </a:ext>
            </a:extLst>
          </p:cNvPr>
          <p:cNvSpPr>
            <a:spLocks noChangeAspect="1"/>
          </p:cNvSpPr>
          <p:nvPr/>
        </p:nvSpPr>
        <p:spPr>
          <a:xfrm>
            <a:off x="8376196" y="98898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37" name="グループ化 36">
            <a:extLst>
              <a:ext uri="{FF2B5EF4-FFF2-40B4-BE49-F238E27FC236}">
                <a16:creationId xmlns:a16="http://schemas.microsoft.com/office/drawing/2014/main" id="{029222F6-D182-5E4B-A315-7429C031886E}"/>
              </a:ext>
            </a:extLst>
          </p:cNvPr>
          <p:cNvGrpSpPr/>
          <p:nvPr/>
        </p:nvGrpSpPr>
        <p:grpSpPr>
          <a:xfrm>
            <a:off x="5220428" y="1028089"/>
            <a:ext cx="675610" cy="90419"/>
            <a:chOff x="30317" y="482248"/>
            <a:chExt cx="581527" cy="70447"/>
          </a:xfrm>
        </p:grpSpPr>
        <p:sp>
          <p:nvSpPr>
            <p:cNvPr id="38" name="四角形: 角を丸くする 492">
              <a:extLst>
                <a:ext uri="{FF2B5EF4-FFF2-40B4-BE49-F238E27FC236}">
                  <a16:creationId xmlns:a16="http://schemas.microsoft.com/office/drawing/2014/main" id="{718B0AA5-78F7-B647-9159-A69E6D321634}"/>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9" name="四角形: 角を丸くする 493">
              <a:extLst>
                <a:ext uri="{FF2B5EF4-FFF2-40B4-BE49-F238E27FC236}">
                  <a16:creationId xmlns:a16="http://schemas.microsoft.com/office/drawing/2014/main" id="{F1F8B962-DCFE-E546-A7BC-7361EA386764}"/>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40" name="正方形/長方形 39">
            <a:extLst>
              <a:ext uri="{FF2B5EF4-FFF2-40B4-BE49-F238E27FC236}">
                <a16:creationId xmlns:a16="http://schemas.microsoft.com/office/drawing/2014/main" id="{1ECF5AA6-F465-EB42-82EC-25224D3BBC52}"/>
              </a:ext>
            </a:extLst>
          </p:cNvPr>
          <p:cNvSpPr/>
          <p:nvPr/>
        </p:nvSpPr>
        <p:spPr>
          <a:xfrm>
            <a:off x="7996642" y="60180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41" name="正方形/長方形 40">
            <a:extLst>
              <a:ext uri="{FF2B5EF4-FFF2-40B4-BE49-F238E27FC236}">
                <a16:creationId xmlns:a16="http://schemas.microsoft.com/office/drawing/2014/main" id="{96EAD94E-CB87-9641-A122-08EC1375F302}"/>
              </a:ext>
            </a:extLst>
          </p:cNvPr>
          <p:cNvSpPr/>
          <p:nvPr/>
        </p:nvSpPr>
        <p:spPr>
          <a:xfrm>
            <a:off x="5932278" y="97538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43" name="テキスト ボックス 42">
            <a:extLst>
              <a:ext uri="{FF2B5EF4-FFF2-40B4-BE49-F238E27FC236}">
                <a16:creationId xmlns:a16="http://schemas.microsoft.com/office/drawing/2014/main" id="{48BAAA7B-55B1-4827-B565-ECF4D9F591E0}"/>
              </a:ext>
            </a:extLst>
          </p:cNvPr>
          <p:cNvSpPr txBox="1"/>
          <p:nvPr/>
        </p:nvSpPr>
        <p:spPr>
          <a:xfrm>
            <a:off x="29599" y="5245288"/>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a:t>
            </a:r>
            <a:r>
              <a:rPr kumimoji="1" lang="ja-JP" altLang="en-US" sz="9600" b="1">
                <a:solidFill>
                  <a:schemeClr val="tx1">
                    <a:lumMod val="50000"/>
                    <a:lumOff val="50000"/>
                    <a:alpha val="14000"/>
                  </a:schemeClr>
                </a:solidFill>
              </a:rPr>
              <a:t>ソート</a:t>
            </a:r>
          </a:p>
        </p:txBody>
      </p:sp>
      <p:sp>
        <p:nvSpPr>
          <p:cNvPr id="44" name="スライド番号プレースホルダー 69">
            <a:extLst>
              <a:ext uri="{FF2B5EF4-FFF2-40B4-BE49-F238E27FC236}">
                <a16:creationId xmlns:a16="http://schemas.microsoft.com/office/drawing/2014/main" id="{F7996C1C-E9BB-4881-AF72-4994DDD726B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24</a:t>
            </a:fld>
            <a:endParaRPr kumimoji="1" lang="ja-JP" altLang="en-US"/>
          </a:p>
        </p:txBody>
      </p:sp>
    </p:spTree>
    <p:extLst>
      <p:ext uri="{BB962C8B-B14F-4D97-AF65-F5344CB8AC3E}">
        <p14:creationId xmlns:p14="http://schemas.microsoft.com/office/powerpoint/2010/main" val="17414097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8534481" cy="307777"/>
          </a:xfrm>
          <a:prstGeom prst="rect">
            <a:avLst/>
          </a:prstGeom>
          <a:noFill/>
        </p:spPr>
        <p:txBody>
          <a:bodyPr wrap="square" rtlCol="0">
            <a:spAutoFit/>
          </a:bodyPr>
          <a:lstStyle/>
          <a:p>
            <a:r>
              <a:rPr kumimoji="1" lang="ja-JP" altLang="en-US" sz="1400" b="1">
                <a:latin typeface="+mn-ea"/>
              </a:rPr>
              <a:t>■強化画面仕様　ソート・フィルタ②　</a:t>
            </a:r>
            <a:endParaRPr kumimoji="1" lang="en-US" altLang="ja-JP" sz="140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568058" cy="307777"/>
          </a:xfrm>
          <a:prstGeom prst="rect">
            <a:avLst/>
          </a:prstGeom>
          <a:noFill/>
        </p:spPr>
        <p:txBody>
          <a:bodyPr wrap="none" rtlCol="0">
            <a:spAutoFit/>
          </a:bodyPr>
          <a:lstStyle/>
          <a:p>
            <a:r>
              <a:rPr kumimoji="1" lang="en-US" altLang="ja-JP" sz="1400" b="1"/>
              <a:t>1. tr150.</a:t>
            </a:r>
            <a:r>
              <a:rPr kumimoji="1" lang="ja-JP" altLang="en-US" sz="1400" b="1"/>
              <a:t>フィルタ</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642344" cy="3170099"/>
          </a:xfrm>
          <a:prstGeom prst="rect">
            <a:avLst/>
          </a:prstGeom>
          <a:noFill/>
        </p:spPr>
        <p:txBody>
          <a:bodyPr wrap="none" rtlCol="0">
            <a:spAutoFit/>
          </a:bodyPr>
          <a:lstStyle/>
          <a:p>
            <a:r>
              <a:rPr kumimoji="1" lang="ja-JP" altLang="en-US" sz="1000"/>
              <a:t>ウィンドウで選択する。</a:t>
            </a:r>
            <a:endParaRPr kumimoji="1" lang="en-US" altLang="ja-JP" sz="1000"/>
          </a:p>
          <a:p>
            <a:endParaRPr kumimoji="1" lang="en-US" altLang="ja-JP" sz="1000"/>
          </a:p>
          <a:p>
            <a:r>
              <a:rPr kumimoji="1" lang="ja-JP" altLang="en-US" sz="1000"/>
              <a:t>○ フィルタは以下の通り</a:t>
            </a:r>
            <a:endParaRPr kumimoji="1" lang="en-US" altLang="ja-JP" sz="1000"/>
          </a:p>
          <a:p>
            <a:r>
              <a:rPr kumimoji="1" lang="ja-JP" altLang="en-US" sz="1000"/>
              <a:t>　・属性</a:t>
            </a:r>
            <a:endParaRPr kumimoji="1" lang="en-US" altLang="ja-JP" sz="1000"/>
          </a:p>
          <a:p>
            <a:r>
              <a:rPr kumimoji="1" lang="ja-JP" altLang="en-US" sz="1000"/>
              <a:t>　・武器</a:t>
            </a:r>
            <a:endParaRPr kumimoji="1" lang="en-US" altLang="ja-JP" sz="1000"/>
          </a:p>
          <a:p>
            <a:r>
              <a:rPr kumimoji="1" lang="ja-JP" altLang="en-US" sz="1000"/>
              <a:t>　・兵科</a:t>
            </a:r>
            <a:endParaRPr kumimoji="1" lang="en-US" altLang="ja-JP" sz="1000"/>
          </a:p>
          <a:p>
            <a:r>
              <a:rPr kumimoji="1" lang="ja-JP" altLang="en-US" sz="1000"/>
              <a:t>　・レア度</a:t>
            </a:r>
            <a:endParaRPr kumimoji="1" lang="en-US" altLang="ja-JP" sz="1000"/>
          </a:p>
          <a:p>
            <a:r>
              <a:rPr kumimoji="1" lang="ja-JP" altLang="en-US" sz="1000"/>
              <a:t>　・キャラ</a:t>
            </a:r>
            <a:endParaRPr kumimoji="1" lang="en-US" altLang="ja-JP" sz="1000"/>
          </a:p>
          <a:p>
            <a:endParaRPr kumimoji="1" lang="en-US" altLang="ja-JP" sz="1000"/>
          </a:p>
          <a:p>
            <a:r>
              <a:rPr kumimoji="1" lang="ja-JP" altLang="en-US" sz="1000"/>
              <a:t>○ タップして、フィルタをかけたい項目を選択</a:t>
            </a:r>
            <a:endParaRPr kumimoji="1" lang="en-US" altLang="ja-JP" sz="1000"/>
          </a:p>
          <a:p>
            <a:r>
              <a:rPr kumimoji="1" lang="ja-JP" altLang="en-US" sz="1000"/>
              <a:t>　 それぞれの項目で複数選択可能。</a:t>
            </a:r>
            <a:endParaRPr kumimoji="1" lang="en-US" altLang="ja-JP" sz="1000"/>
          </a:p>
          <a:p>
            <a:endParaRPr kumimoji="1" lang="en-US" altLang="ja-JP" sz="1000"/>
          </a:p>
          <a:p>
            <a:r>
              <a:rPr kumimoji="1" lang="ja-JP" altLang="en-US" sz="1000"/>
              <a:t>○ フィルタは複数の項目を選択することができる。</a:t>
            </a:r>
            <a:endParaRPr kumimoji="1" lang="en-US" altLang="ja-JP" sz="1000"/>
          </a:p>
          <a:p>
            <a:endParaRPr kumimoji="1" lang="en-US" altLang="ja-JP" sz="1000"/>
          </a:p>
          <a:p>
            <a:endParaRPr kumimoji="1" lang="en-US" altLang="ja-JP" sz="1000"/>
          </a:p>
          <a:p>
            <a:r>
              <a:rPr kumimoji="1" lang="en-US" altLang="ja-JP" sz="1000"/>
              <a:t>OK</a:t>
            </a:r>
            <a:r>
              <a:rPr kumimoji="1" lang="ja-JP" altLang="en-US" sz="1000"/>
              <a:t>ボタン</a:t>
            </a:r>
            <a:r>
              <a:rPr kumimoji="1" lang="en-US" altLang="ja-JP" sz="1000"/>
              <a:t> or </a:t>
            </a:r>
            <a:r>
              <a:rPr kumimoji="1" lang="ja-JP" altLang="en-US" sz="1000"/>
              <a:t>リセットボタンを押し、ウィンドウを閉じる。</a:t>
            </a:r>
            <a:endParaRPr kumimoji="1" lang="en-US" altLang="ja-JP" sz="1000"/>
          </a:p>
          <a:p>
            <a:endParaRPr kumimoji="1" lang="en-US" altLang="ja-JP" sz="1000"/>
          </a:p>
          <a:p>
            <a:r>
              <a:rPr kumimoji="1" lang="ja-JP" altLang="en-US" sz="1000"/>
              <a:t>イベント限定キャラや、</a:t>
            </a:r>
            <a:endParaRPr kumimoji="1" lang="en-US" altLang="ja-JP" sz="1000"/>
          </a:p>
          <a:p>
            <a:r>
              <a:rPr kumimoji="1" lang="ja-JP" altLang="en-US" sz="1000"/>
              <a:t>そのた追加要素が実装された場合は、</a:t>
            </a:r>
            <a:endParaRPr kumimoji="1" lang="en-US" altLang="ja-JP" sz="1000"/>
          </a:p>
          <a:p>
            <a:r>
              <a:rPr kumimoji="1" lang="ja-JP" altLang="en-US" sz="1000"/>
              <a:t>適宜追加し、スクロールで対応する。</a:t>
            </a:r>
            <a:endParaRPr kumimoji="1" lang="en-US" altLang="ja-JP" sz="1000"/>
          </a:p>
        </p:txBody>
      </p:sp>
      <p:pic>
        <p:nvPicPr>
          <p:cNvPr id="2" name="図 1">
            <a:extLst>
              <a:ext uri="{FF2B5EF4-FFF2-40B4-BE49-F238E27FC236}">
                <a16:creationId xmlns:a16="http://schemas.microsoft.com/office/drawing/2014/main" id="{266C983D-7603-EE46-9BB6-60BCAFED68C7}"/>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3" name="角丸四角形 2">
            <a:extLst>
              <a:ext uri="{FF2B5EF4-FFF2-40B4-BE49-F238E27FC236}">
                <a16:creationId xmlns:a16="http://schemas.microsoft.com/office/drawing/2014/main" id="{74FA7943-A0CC-1B49-BF8A-913D66EC6A6C}"/>
              </a:ext>
            </a:extLst>
          </p:cNvPr>
          <p:cNvSpPr/>
          <p:nvPr/>
        </p:nvSpPr>
        <p:spPr>
          <a:xfrm>
            <a:off x="5247386" y="1386348"/>
            <a:ext cx="3220301" cy="479551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75728B6-439A-8347-A2DA-E709837560A1}"/>
              </a:ext>
            </a:extLst>
          </p:cNvPr>
          <p:cNvSpPr/>
          <p:nvPr/>
        </p:nvSpPr>
        <p:spPr>
          <a:xfrm>
            <a:off x="5373332" y="1630384"/>
            <a:ext cx="2968408" cy="411852"/>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19EF8AA9-0E42-2C44-B6B2-C73DA586C4E1}"/>
              </a:ext>
            </a:extLst>
          </p:cNvPr>
          <p:cNvSpPr/>
          <p:nvPr/>
        </p:nvSpPr>
        <p:spPr>
          <a:xfrm>
            <a:off x="5444616" y="1676879"/>
            <a:ext cx="1339642" cy="31886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ソート</a:t>
            </a:r>
          </a:p>
        </p:txBody>
      </p:sp>
      <p:sp>
        <p:nvSpPr>
          <p:cNvPr id="49" name="正方形/長方形 48">
            <a:extLst>
              <a:ext uri="{FF2B5EF4-FFF2-40B4-BE49-F238E27FC236}">
                <a16:creationId xmlns:a16="http://schemas.microsoft.com/office/drawing/2014/main" id="{0C058EDC-6685-5144-9675-5AF750E4E2FD}"/>
              </a:ext>
            </a:extLst>
          </p:cNvPr>
          <p:cNvSpPr/>
          <p:nvPr/>
        </p:nvSpPr>
        <p:spPr>
          <a:xfrm>
            <a:off x="6910204" y="1676878"/>
            <a:ext cx="1339642" cy="31886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フィルタ</a:t>
            </a:r>
          </a:p>
        </p:txBody>
      </p:sp>
      <p:sp>
        <p:nvSpPr>
          <p:cNvPr id="66" name="正方形/長方形 65">
            <a:extLst>
              <a:ext uri="{FF2B5EF4-FFF2-40B4-BE49-F238E27FC236}">
                <a16:creationId xmlns:a16="http://schemas.microsoft.com/office/drawing/2014/main" id="{70EAEC4F-D2A0-9B4F-B020-85034BD29208}"/>
              </a:ext>
            </a:extLst>
          </p:cNvPr>
          <p:cNvSpPr/>
          <p:nvPr/>
        </p:nvSpPr>
        <p:spPr>
          <a:xfrm>
            <a:off x="7661787" y="2088266"/>
            <a:ext cx="805406" cy="305946"/>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901DE950-EFB2-B140-8528-255C1A9ECFC5}"/>
              </a:ext>
            </a:extLst>
          </p:cNvPr>
          <p:cNvSpPr/>
          <p:nvPr/>
        </p:nvSpPr>
        <p:spPr>
          <a:xfrm>
            <a:off x="7690569" y="2113146"/>
            <a:ext cx="747842" cy="2368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リセット</a:t>
            </a:r>
            <a:endParaRPr kumimoji="1" lang="ja-JP" altLang="en-US">
              <a:solidFill>
                <a:schemeClr val="tx1"/>
              </a:solidFill>
            </a:endParaRPr>
          </a:p>
        </p:txBody>
      </p:sp>
      <p:sp>
        <p:nvSpPr>
          <p:cNvPr id="73" name="角丸四角形 72">
            <a:extLst>
              <a:ext uri="{FF2B5EF4-FFF2-40B4-BE49-F238E27FC236}">
                <a16:creationId xmlns:a16="http://schemas.microsoft.com/office/drawing/2014/main" id="{67CC7E56-D232-7144-8585-E442240B9CB6}"/>
              </a:ext>
            </a:extLst>
          </p:cNvPr>
          <p:cNvSpPr/>
          <p:nvPr/>
        </p:nvSpPr>
        <p:spPr>
          <a:xfrm>
            <a:off x="6120528" y="3818791"/>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武器２</a:t>
            </a:r>
          </a:p>
        </p:txBody>
      </p:sp>
      <p:sp>
        <p:nvSpPr>
          <p:cNvPr id="74" name="角丸四角形 73">
            <a:extLst>
              <a:ext uri="{FF2B5EF4-FFF2-40B4-BE49-F238E27FC236}">
                <a16:creationId xmlns:a16="http://schemas.microsoft.com/office/drawing/2014/main" id="{31DE2036-3378-C348-BF6C-8A280CB8524E}"/>
              </a:ext>
            </a:extLst>
          </p:cNvPr>
          <p:cNvSpPr/>
          <p:nvPr/>
        </p:nvSpPr>
        <p:spPr>
          <a:xfrm>
            <a:off x="6912194" y="382628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武器３</a:t>
            </a:r>
            <a:endParaRPr kumimoji="1" lang="en-US" altLang="ja-JP" sz="1200"/>
          </a:p>
        </p:txBody>
      </p:sp>
      <p:sp>
        <p:nvSpPr>
          <p:cNvPr id="75" name="角丸四角形 74">
            <a:extLst>
              <a:ext uri="{FF2B5EF4-FFF2-40B4-BE49-F238E27FC236}">
                <a16:creationId xmlns:a16="http://schemas.microsoft.com/office/drawing/2014/main" id="{E76CC5C1-19AB-8B46-89C4-891864627298}"/>
              </a:ext>
            </a:extLst>
          </p:cNvPr>
          <p:cNvSpPr/>
          <p:nvPr/>
        </p:nvSpPr>
        <p:spPr>
          <a:xfrm>
            <a:off x="7702730" y="381879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武器４</a:t>
            </a:r>
          </a:p>
        </p:txBody>
      </p:sp>
      <p:sp>
        <p:nvSpPr>
          <p:cNvPr id="76" name="角丸四角形 75">
            <a:extLst>
              <a:ext uri="{FF2B5EF4-FFF2-40B4-BE49-F238E27FC236}">
                <a16:creationId xmlns:a16="http://schemas.microsoft.com/office/drawing/2014/main" id="{D14CE32F-93D6-8241-882E-EEEFC00D458E}"/>
              </a:ext>
            </a:extLst>
          </p:cNvPr>
          <p:cNvSpPr/>
          <p:nvPr/>
        </p:nvSpPr>
        <p:spPr>
          <a:xfrm>
            <a:off x="5384749" y="3818789"/>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武器１</a:t>
            </a:r>
          </a:p>
        </p:txBody>
      </p:sp>
      <p:sp>
        <p:nvSpPr>
          <p:cNvPr id="77" name="角丸四角形 76">
            <a:extLst>
              <a:ext uri="{FF2B5EF4-FFF2-40B4-BE49-F238E27FC236}">
                <a16:creationId xmlns:a16="http://schemas.microsoft.com/office/drawing/2014/main" id="{68E5EE86-499A-C742-AA9C-5EC8CCCC1DA4}"/>
              </a:ext>
            </a:extLst>
          </p:cNvPr>
          <p:cNvSpPr/>
          <p:nvPr/>
        </p:nvSpPr>
        <p:spPr>
          <a:xfrm>
            <a:off x="5371069" y="4212661"/>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武器５</a:t>
            </a:r>
          </a:p>
        </p:txBody>
      </p:sp>
      <p:sp>
        <p:nvSpPr>
          <p:cNvPr id="78" name="角丸四角形 77">
            <a:extLst>
              <a:ext uri="{FF2B5EF4-FFF2-40B4-BE49-F238E27FC236}">
                <a16:creationId xmlns:a16="http://schemas.microsoft.com/office/drawing/2014/main" id="{AD9342AD-53B9-2248-BDEE-359906981BB7}"/>
              </a:ext>
            </a:extLst>
          </p:cNvPr>
          <p:cNvSpPr/>
          <p:nvPr/>
        </p:nvSpPr>
        <p:spPr>
          <a:xfrm>
            <a:off x="6120528" y="4205937"/>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武器６</a:t>
            </a:r>
          </a:p>
        </p:txBody>
      </p:sp>
      <p:sp>
        <p:nvSpPr>
          <p:cNvPr id="79" name="角丸四角形 78">
            <a:extLst>
              <a:ext uri="{FF2B5EF4-FFF2-40B4-BE49-F238E27FC236}">
                <a16:creationId xmlns:a16="http://schemas.microsoft.com/office/drawing/2014/main" id="{372EB4D9-72BC-AB47-9957-C6EE89B02728}"/>
              </a:ext>
            </a:extLst>
          </p:cNvPr>
          <p:cNvSpPr/>
          <p:nvPr/>
        </p:nvSpPr>
        <p:spPr>
          <a:xfrm>
            <a:off x="6925358" y="4202573"/>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武器７</a:t>
            </a:r>
          </a:p>
        </p:txBody>
      </p:sp>
      <p:sp>
        <p:nvSpPr>
          <p:cNvPr id="29" name="角丸四角形 28">
            <a:extLst>
              <a:ext uri="{FF2B5EF4-FFF2-40B4-BE49-F238E27FC236}">
                <a16:creationId xmlns:a16="http://schemas.microsoft.com/office/drawing/2014/main" id="{3217154A-845E-0248-9FD6-33920F9B58F3}"/>
              </a:ext>
            </a:extLst>
          </p:cNvPr>
          <p:cNvSpPr/>
          <p:nvPr/>
        </p:nvSpPr>
        <p:spPr>
          <a:xfrm>
            <a:off x="5373332" y="3063897"/>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属性１</a:t>
            </a:r>
          </a:p>
        </p:txBody>
      </p:sp>
      <p:sp>
        <p:nvSpPr>
          <p:cNvPr id="30" name="角丸四角形 29">
            <a:extLst>
              <a:ext uri="{FF2B5EF4-FFF2-40B4-BE49-F238E27FC236}">
                <a16:creationId xmlns:a16="http://schemas.microsoft.com/office/drawing/2014/main" id="{45691DE5-1691-8848-83DF-05E4D1CEF237}"/>
              </a:ext>
            </a:extLst>
          </p:cNvPr>
          <p:cNvSpPr/>
          <p:nvPr/>
        </p:nvSpPr>
        <p:spPr>
          <a:xfrm>
            <a:off x="6121356" y="305986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属性２</a:t>
            </a:r>
          </a:p>
        </p:txBody>
      </p:sp>
      <p:sp>
        <p:nvSpPr>
          <p:cNvPr id="31" name="角丸四角形 30">
            <a:extLst>
              <a:ext uri="{FF2B5EF4-FFF2-40B4-BE49-F238E27FC236}">
                <a16:creationId xmlns:a16="http://schemas.microsoft.com/office/drawing/2014/main" id="{12CB497A-C641-5846-83A1-9DA1F952EF4A}"/>
              </a:ext>
            </a:extLst>
          </p:cNvPr>
          <p:cNvSpPr/>
          <p:nvPr/>
        </p:nvSpPr>
        <p:spPr>
          <a:xfrm>
            <a:off x="6913022" y="306734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属性３</a:t>
            </a:r>
            <a:endParaRPr kumimoji="1" lang="en-US" altLang="ja-JP" sz="1200"/>
          </a:p>
        </p:txBody>
      </p:sp>
      <p:sp>
        <p:nvSpPr>
          <p:cNvPr id="33" name="角丸四角形 32">
            <a:extLst>
              <a:ext uri="{FF2B5EF4-FFF2-40B4-BE49-F238E27FC236}">
                <a16:creationId xmlns:a16="http://schemas.microsoft.com/office/drawing/2014/main" id="{25ABE72C-7310-564C-85C3-9ADBE1C90F0C}"/>
              </a:ext>
            </a:extLst>
          </p:cNvPr>
          <p:cNvSpPr/>
          <p:nvPr/>
        </p:nvSpPr>
        <p:spPr>
          <a:xfrm>
            <a:off x="7703558" y="305985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属性４</a:t>
            </a:r>
          </a:p>
        </p:txBody>
      </p:sp>
      <p:sp>
        <p:nvSpPr>
          <p:cNvPr id="35" name="角丸四角形 34">
            <a:extLst>
              <a:ext uri="{FF2B5EF4-FFF2-40B4-BE49-F238E27FC236}">
                <a16:creationId xmlns:a16="http://schemas.microsoft.com/office/drawing/2014/main" id="{D59E3BF1-D5B0-664C-B4A5-B1E69C0FDFD7}"/>
              </a:ext>
            </a:extLst>
          </p:cNvPr>
          <p:cNvSpPr/>
          <p:nvPr/>
        </p:nvSpPr>
        <p:spPr>
          <a:xfrm>
            <a:off x="5402585" y="343346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属性５</a:t>
            </a:r>
          </a:p>
        </p:txBody>
      </p:sp>
      <p:sp>
        <p:nvSpPr>
          <p:cNvPr id="36" name="角丸四角形 35">
            <a:extLst>
              <a:ext uri="{FF2B5EF4-FFF2-40B4-BE49-F238E27FC236}">
                <a16:creationId xmlns:a16="http://schemas.microsoft.com/office/drawing/2014/main" id="{CD188DE2-C821-EF43-B3FC-99498C1DD0BF}"/>
              </a:ext>
            </a:extLst>
          </p:cNvPr>
          <p:cNvSpPr/>
          <p:nvPr/>
        </p:nvSpPr>
        <p:spPr>
          <a:xfrm>
            <a:off x="5384749" y="5373985"/>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A</a:t>
            </a:r>
            <a:endParaRPr kumimoji="1" lang="ja-JP" altLang="en-US" sz="1000"/>
          </a:p>
        </p:txBody>
      </p:sp>
      <p:sp>
        <p:nvSpPr>
          <p:cNvPr id="37" name="角丸四角形 36">
            <a:extLst>
              <a:ext uri="{FF2B5EF4-FFF2-40B4-BE49-F238E27FC236}">
                <a16:creationId xmlns:a16="http://schemas.microsoft.com/office/drawing/2014/main" id="{72E96CE0-79C3-AC4A-BA2F-5C8AAE1F9578}"/>
              </a:ext>
            </a:extLst>
          </p:cNvPr>
          <p:cNvSpPr/>
          <p:nvPr/>
        </p:nvSpPr>
        <p:spPr>
          <a:xfrm>
            <a:off x="6163796" y="5367261"/>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B</a:t>
            </a:r>
            <a:endParaRPr kumimoji="1" lang="ja-JP" altLang="en-US" sz="1000"/>
          </a:p>
        </p:txBody>
      </p:sp>
      <p:sp>
        <p:nvSpPr>
          <p:cNvPr id="38" name="角丸四角形 37">
            <a:extLst>
              <a:ext uri="{FF2B5EF4-FFF2-40B4-BE49-F238E27FC236}">
                <a16:creationId xmlns:a16="http://schemas.microsoft.com/office/drawing/2014/main" id="{6099236B-62DF-9841-B124-43C929FEEB5F}"/>
              </a:ext>
            </a:extLst>
          </p:cNvPr>
          <p:cNvSpPr/>
          <p:nvPr/>
        </p:nvSpPr>
        <p:spPr>
          <a:xfrm>
            <a:off x="6991106" y="5360046"/>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C</a:t>
            </a:r>
            <a:endParaRPr kumimoji="1" lang="ja-JP" altLang="en-US" sz="1000"/>
          </a:p>
        </p:txBody>
      </p:sp>
      <p:sp>
        <p:nvSpPr>
          <p:cNvPr id="39" name="角丸四角形 38">
            <a:extLst>
              <a:ext uri="{FF2B5EF4-FFF2-40B4-BE49-F238E27FC236}">
                <a16:creationId xmlns:a16="http://schemas.microsoft.com/office/drawing/2014/main" id="{A327C334-0104-3A46-A670-B70C74F07623}"/>
              </a:ext>
            </a:extLst>
          </p:cNvPr>
          <p:cNvSpPr/>
          <p:nvPr/>
        </p:nvSpPr>
        <p:spPr>
          <a:xfrm>
            <a:off x="7760693" y="536191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D</a:t>
            </a:r>
            <a:endParaRPr kumimoji="1" lang="ja-JP" altLang="en-US" sz="1000"/>
          </a:p>
        </p:txBody>
      </p:sp>
      <p:sp>
        <p:nvSpPr>
          <p:cNvPr id="40" name="角丸四角形 39">
            <a:extLst>
              <a:ext uri="{FF2B5EF4-FFF2-40B4-BE49-F238E27FC236}">
                <a16:creationId xmlns:a16="http://schemas.microsoft.com/office/drawing/2014/main" id="{4B6DB343-ADD3-1C4C-ABE8-8595D6FE2AA3}"/>
              </a:ext>
            </a:extLst>
          </p:cNvPr>
          <p:cNvSpPr/>
          <p:nvPr/>
        </p:nvSpPr>
        <p:spPr>
          <a:xfrm>
            <a:off x="5384749" y="5694987"/>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E</a:t>
            </a:r>
            <a:endParaRPr kumimoji="1" lang="ja-JP" altLang="en-US" sz="1000"/>
          </a:p>
        </p:txBody>
      </p:sp>
      <p:sp>
        <p:nvSpPr>
          <p:cNvPr id="41" name="角丸四角形 40">
            <a:extLst>
              <a:ext uri="{FF2B5EF4-FFF2-40B4-BE49-F238E27FC236}">
                <a16:creationId xmlns:a16="http://schemas.microsoft.com/office/drawing/2014/main" id="{9113CC6A-2B9F-554F-BBCB-656D7C533A92}"/>
              </a:ext>
            </a:extLst>
          </p:cNvPr>
          <p:cNvSpPr/>
          <p:nvPr/>
        </p:nvSpPr>
        <p:spPr>
          <a:xfrm>
            <a:off x="6149579" y="569739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F</a:t>
            </a:r>
            <a:endParaRPr kumimoji="1" lang="ja-JP" altLang="en-US" sz="1000"/>
          </a:p>
        </p:txBody>
      </p:sp>
      <p:sp>
        <p:nvSpPr>
          <p:cNvPr id="43" name="角丸四角形 42">
            <a:extLst>
              <a:ext uri="{FF2B5EF4-FFF2-40B4-BE49-F238E27FC236}">
                <a16:creationId xmlns:a16="http://schemas.microsoft.com/office/drawing/2014/main" id="{007DB6B5-A6CA-5C4E-8605-0EB584AFD42D}"/>
              </a:ext>
            </a:extLst>
          </p:cNvPr>
          <p:cNvSpPr/>
          <p:nvPr/>
        </p:nvSpPr>
        <p:spPr>
          <a:xfrm>
            <a:off x="6963652" y="568119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キャラ</a:t>
            </a:r>
            <a:r>
              <a:rPr kumimoji="1" lang="en-US" altLang="ja-JP" sz="900"/>
              <a:t>G</a:t>
            </a:r>
            <a:endParaRPr kumimoji="1" lang="ja-JP" altLang="en-US" sz="900"/>
          </a:p>
        </p:txBody>
      </p:sp>
      <p:sp>
        <p:nvSpPr>
          <p:cNvPr id="44" name="角丸四角形 43">
            <a:extLst>
              <a:ext uri="{FF2B5EF4-FFF2-40B4-BE49-F238E27FC236}">
                <a16:creationId xmlns:a16="http://schemas.microsoft.com/office/drawing/2014/main" id="{5467AB48-63D7-3941-B964-FE4E8CF06AE6}"/>
              </a:ext>
            </a:extLst>
          </p:cNvPr>
          <p:cNvSpPr/>
          <p:nvPr/>
        </p:nvSpPr>
        <p:spPr>
          <a:xfrm>
            <a:off x="7744761" y="568406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キャラ</a:t>
            </a:r>
            <a:r>
              <a:rPr kumimoji="1" lang="en-US" altLang="ja-JP" sz="900"/>
              <a:t>H</a:t>
            </a:r>
            <a:endParaRPr kumimoji="1" lang="ja-JP" altLang="en-US" sz="900"/>
          </a:p>
        </p:txBody>
      </p:sp>
      <p:sp>
        <p:nvSpPr>
          <p:cNvPr id="7" name="角丸四角形 6">
            <a:extLst>
              <a:ext uri="{FF2B5EF4-FFF2-40B4-BE49-F238E27FC236}">
                <a16:creationId xmlns:a16="http://schemas.microsoft.com/office/drawing/2014/main" id="{ED62953C-4E35-D846-B8FB-C5623D9B71F1}"/>
              </a:ext>
            </a:extLst>
          </p:cNvPr>
          <p:cNvSpPr/>
          <p:nvPr/>
        </p:nvSpPr>
        <p:spPr>
          <a:xfrm>
            <a:off x="6190807" y="5688592"/>
            <a:ext cx="1333457" cy="3834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OK</a:t>
            </a:r>
            <a:endParaRPr kumimoji="1" lang="ja-JP" altLang="en-US"/>
          </a:p>
        </p:txBody>
      </p:sp>
      <p:sp>
        <p:nvSpPr>
          <p:cNvPr id="56" name="角丸四角形 55">
            <a:extLst>
              <a:ext uri="{FF2B5EF4-FFF2-40B4-BE49-F238E27FC236}">
                <a16:creationId xmlns:a16="http://schemas.microsoft.com/office/drawing/2014/main" id="{2167FBDB-2179-DB4D-A951-B6A82CE27407}"/>
              </a:ext>
            </a:extLst>
          </p:cNvPr>
          <p:cNvSpPr/>
          <p:nvPr/>
        </p:nvSpPr>
        <p:spPr>
          <a:xfrm>
            <a:off x="6135899" y="4610683"/>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兵科２</a:t>
            </a:r>
          </a:p>
        </p:txBody>
      </p:sp>
      <p:sp>
        <p:nvSpPr>
          <p:cNvPr id="57" name="角丸四角形 56">
            <a:extLst>
              <a:ext uri="{FF2B5EF4-FFF2-40B4-BE49-F238E27FC236}">
                <a16:creationId xmlns:a16="http://schemas.microsoft.com/office/drawing/2014/main" id="{9C090D51-D03B-5C44-A926-79E9AF877E5D}"/>
              </a:ext>
            </a:extLst>
          </p:cNvPr>
          <p:cNvSpPr/>
          <p:nvPr/>
        </p:nvSpPr>
        <p:spPr>
          <a:xfrm>
            <a:off x="6927565" y="4618172"/>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兵科３</a:t>
            </a:r>
            <a:endParaRPr kumimoji="1" lang="en-US" altLang="ja-JP" sz="1200"/>
          </a:p>
        </p:txBody>
      </p:sp>
      <p:sp>
        <p:nvSpPr>
          <p:cNvPr id="58" name="角丸四角形 57">
            <a:extLst>
              <a:ext uri="{FF2B5EF4-FFF2-40B4-BE49-F238E27FC236}">
                <a16:creationId xmlns:a16="http://schemas.microsoft.com/office/drawing/2014/main" id="{672FAE38-C40A-F544-B54C-124C9A9BB814}"/>
              </a:ext>
            </a:extLst>
          </p:cNvPr>
          <p:cNvSpPr/>
          <p:nvPr/>
        </p:nvSpPr>
        <p:spPr>
          <a:xfrm>
            <a:off x="7718101" y="4610682"/>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兵科４</a:t>
            </a:r>
          </a:p>
        </p:txBody>
      </p:sp>
      <p:sp>
        <p:nvSpPr>
          <p:cNvPr id="59" name="角丸四角形 58">
            <a:extLst>
              <a:ext uri="{FF2B5EF4-FFF2-40B4-BE49-F238E27FC236}">
                <a16:creationId xmlns:a16="http://schemas.microsoft.com/office/drawing/2014/main" id="{03DE1A66-A9D8-F148-9862-9F033C19C10D}"/>
              </a:ext>
            </a:extLst>
          </p:cNvPr>
          <p:cNvSpPr/>
          <p:nvPr/>
        </p:nvSpPr>
        <p:spPr>
          <a:xfrm>
            <a:off x="5400120" y="4610681"/>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兵科１</a:t>
            </a:r>
          </a:p>
        </p:txBody>
      </p:sp>
      <p:sp>
        <p:nvSpPr>
          <p:cNvPr id="60" name="角丸四角形 59">
            <a:extLst>
              <a:ext uri="{FF2B5EF4-FFF2-40B4-BE49-F238E27FC236}">
                <a16:creationId xmlns:a16="http://schemas.microsoft.com/office/drawing/2014/main" id="{6F7F25B6-C02B-F248-80DF-9B4DBAD38E40}"/>
              </a:ext>
            </a:extLst>
          </p:cNvPr>
          <p:cNvSpPr/>
          <p:nvPr/>
        </p:nvSpPr>
        <p:spPr>
          <a:xfrm>
            <a:off x="5386440" y="5004553"/>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兵科５</a:t>
            </a:r>
          </a:p>
        </p:txBody>
      </p:sp>
      <p:sp>
        <p:nvSpPr>
          <p:cNvPr id="61" name="角丸四角形 60">
            <a:extLst>
              <a:ext uri="{FF2B5EF4-FFF2-40B4-BE49-F238E27FC236}">
                <a16:creationId xmlns:a16="http://schemas.microsoft.com/office/drawing/2014/main" id="{F0C7406C-98B5-AE4A-B45F-0E6DC799ECA9}"/>
              </a:ext>
            </a:extLst>
          </p:cNvPr>
          <p:cNvSpPr/>
          <p:nvPr/>
        </p:nvSpPr>
        <p:spPr>
          <a:xfrm>
            <a:off x="6135899" y="499782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兵科６</a:t>
            </a:r>
          </a:p>
        </p:txBody>
      </p:sp>
      <p:sp>
        <p:nvSpPr>
          <p:cNvPr id="62" name="角丸四角形 61">
            <a:extLst>
              <a:ext uri="{FF2B5EF4-FFF2-40B4-BE49-F238E27FC236}">
                <a16:creationId xmlns:a16="http://schemas.microsoft.com/office/drawing/2014/main" id="{D5D03352-5B62-7545-BFF3-5E1C44FB3A89}"/>
              </a:ext>
            </a:extLst>
          </p:cNvPr>
          <p:cNvSpPr/>
          <p:nvPr/>
        </p:nvSpPr>
        <p:spPr>
          <a:xfrm>
            <a:off x="6940729" y="499446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兵科７</a:t>
            </a:r>
          </a:p>
        </p:txBody>
      </p:sp>
      <p:sp>
        <p:nvSpPr>
          <p:cNvPr id="67" name="角丸四角形 66">
            <a:extLst>
              <a:ext uri="{FF2B5EF4-FFF2-40B4-BE49-F238E27FC236}">
                <a16:creationId xmlns:a16="http://schemas.microsoft.com/office/drawing/2014/main" id="{6AFFE4FE-76B5-F54C-998C-3F138691F7B6}"/>
              </a:ext>
            </a:extLst>
          </p:cNvPr>
          <p:cNvSpPr/>
          <p:nvPr/>
        </p:nvSpPr>
        <p:spPr>
          <a:xfrm>
            <a:off x="5331052" y="2618492"/>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☆５</a:t>
            </a:r>
          </a:p>
        </p:txBody>
      </p:sp>
      <p:sp>
        <p:nvSpPr>
          <p:cNvPr id="70" name="角丸四角形 69">
            <a:extLst>
              <a:ext uri="{FF2B5EF4-FFF2-40B4-BE49-F238E27FC236}">
                <a16:creationId xmlns:a16="http://schemas.microsoft.com/office/drawing/2014/main" id="{F0585D8C-EA6F-C547-95A9-62F5737AF07F}"/>
              </a:ext>
            </a:extLst>
          </p:cNvPr>
          <p:cNvSpPr/>
          <p:nvPr/>
        </p:nvSpPr>
        <p:spPr>
          <a:xfrm>
            <a:off x="6102143" y="2634544"/>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☆４</a:t>
            </a:r>
          </a:p>
        </p:txBody>
      </p:sp>
      <p:sp>
        <p:nvSpPr>
          <p:cNvPr id="71" name="角丸四角形 70">
            <a:extLst>
              <a:ext uri="{FF2B5EF4-FFF2-40B4-BE49-F238E27FC236}">
                <a16:creationId xmlns:a16="http://schemas.microsoft.com/office/drawing/2014/main" id="{3B52708E-C285-A241-BC3A-1242B9D7211C}"/>
              </a:ext>
            </a:extLst>
          </p:cNvPr>
          <p:cNvSpPr/>
          <p:nvPr/>
        </p:nvSpPr>
        <p:spPr>
          <a:xfrm>
            <a:off x="6873234" y="263782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☆３</a:t>
            </a:r>
          </a:p>
        </p:txBody>
      </p:sp>
      <p:sp>
        <p:nvSpPr>
          <p:cNvPr id="72" name="角丸四角形 71">
            <a:extLst>
              <a:ext uri="{FF2B5EF4-FFF2-40B4-BE49-F238E27FC236}">
                <a16:creationId xmlns:a16="http://schemas.microsoft.com/office/drawing/2014/main" id="{45938D2C-455D-2949-9A47-69BCC78C879B}"/>
              </a:ext>
            </a:extLst>
          </p:cNvPr>
          <p:cNvSpPr/>
          <p:nvPr/>
        </p:nvSpPr>
        <p:spPr>
          <a:xfrm>
            <a:off x="7677431" y="2632221"/>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a:t>
            </a:r>
            <a:endParaRPr kumimoji="1" lang="en-US" altLang="ja-JP" sz="1200"/>
          </a:p>
        </p:txBody>
      </p:sp>
      <p:sp>
        <p:nvSpPr>
          <p:cNvPr id="50" name="正方形/長方形 49">
            <a:extLst>
              <a:ext uri="{FF2B5EF4-FFF2-40B4-BE49-F238E27FC236}">
                <a16:creationId xmlns:a16="http://schemas.microsoft.com/office/drawing/2014/main" id="{5080D40D-B2C7-0A46-999F-0DA496869C7C}"/>
              </a:ext>
            </a:extLst>
          </p:cNvPr>
          <p:cNvSpPr/>
          <p:nvPr/>
        </p:nvSpPr>
        <p:spPr>
          <a:xfrm>
            <a:off x="7227282" y="97821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51" name="正方形/長方形 50">
            <a:extLst>
              <a:ext uri="{FF2B5EF4-FFF2-40B4-BE49-F238E27FC236}">
                <a16:creationId xmlns:a16="http://schemas.microsoft.com/office/drawing/2014/main" id="{6F004D8B-C20D-794E-8DC3-0D30BB38C953}"/>
              </a:ext>
            </a:extLst>
          </p:cNvPr>
          <p:cNvSpPr/>
          <p:nvPr/>
        </p:nvSpPr>
        <p:spPr>
          <a:xfrm>
            <a:off x="5162919" y="41804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52" name="正方形/長方形 51">
            <a:extLst>
              <a:ext uri="{FF2B5EF4-FFF2-40B4-BE49-F238E27FC236}">
                <a16:creationId xmlns:a16="http://schemas.microsoft.com/office/drawing/2014/main" id="{EA518CDE-1F6E-6946-A4A0-2BF102DF271B}"/>
              </a:ext>
            </a:extLst>
          </p:cNvPr>
          <p:cNvSpPr/>
          <p:nvPr/>
        </p:nvSpPr>
        <p:spPr>
          <a:xfrm>
            <a:off x="5913598" y="41804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53" name="正方形/長方形 52">
            <a:extLst>
              <a:ext uri="{FF2B5EF4-FFF2-40B4-BE49-F238E27FC236}">
                <a16:creationId xmlns:a16="http://schemas.microsoft.com/office/drawing/2014/main" id="{AA4EB3AC-F1DC-9A43-9C93-5FC3CE4F5EF6}"/>
              </a:ext>
            </a:extLst>
          </p:cNvPr>
          <p:cNvSpPr/>
          <p:nvPr/>
        </p:nvSpPr>
        <p:spPr>
          <a:xfrm>
            <a:off x="5913597" y="60464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54" name="楕円 488">
            <a:extLst>
              <a:ext uri="{FF2B5EF4-FFF2-40B4-BE49-F238E27FC236}">
                <a16:creationId xmlns:a16="http://schemas.microsoft.com/office/drawing/2014/main" id="{BA105965-9B34-0C4E-9B5C-AEF24BD555EE}"/>
              </a:ext>
            </a:extLst>
          </p:cNvPr>
          <p:cNvSpPr>
            <a:spLocks noChangeAspect="1"/>
          </p:cNvSpPr>
          <p:nvPr/>
        </p:nvSpPr>
        <p:spPr>
          <a:xfrm>
            <a:off x="8357513" y="99182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55" name="グループ化 54">
            <a:extLst>
              <a:ext uri="{FF2B5EF4-FFF2-40B4-BE49-F238E27FC236}">
                <a16:creationId xmlns:a16="http://schemas.microsoft.com/office/drawing/2014/main" id="{FD5D41E9-5AE3-974C-8751-A73E952C7C56}"/>
              </a:ext>
            </a:extLst>
          </p:cNvPr>
          <p:cNvGrpSpPr/>
          <p:nvPr/>
        </p:nvGrpSpPr>
        <p:grpSpPr>
          <a:xfrm>
            <a:off x="5201745" y="1030929"/>
            <a:ext cx="675610" cy="90419"/>
            <a:chOff x="30317" y="482248"/>
            <a:chExt cx="581527" cy="70447"/>
          </a:xfrm>
        </p:grpSpPr>
        <p:sp>
          <p:nvSpPr>
            <p:cNvPr id="80" name="四角形: 角を丸くする 492">
              <a:extLst>
                <a:ext uri="{FF2B5EF4-FFF2-40B4-BE49-F238E27FC236}">
                  <a16:creationId xmlns:a16="http://schemas.microsoft.com/office/drawing/2014/main" id="{AB10006E-6842-A94A-9BE9-098C1C43AAF9}"/>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1" name="四角形: 角を丸くする 493">
              <a:extLst>
                <a:ext uri="{FF2B5EF4-FFF2-40B4-BE49-F238E27FC236}">
                  <a16:creationId xmlns:a16="http://schemas.microsoft.com/office/drawing/2014/main" id="{3D8B4802-6FCA-084A-A5E3-AE7A07669517}"/>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82" name="正方形/長方形 81">
            <a:extLst>
              <a:ext uri="{FF2B5EF4-FFF2-40B4-BE49-F238E27FC236}">
                <a16:creationId xmlns:a16="http://schemas.microsoft.com/office/drawing/2014/main" id="{280E9114-9D3C-3A4B-8692-18F92F4C7327}"/>
              </a:ext>
            </a:extLst>
          </p:cNvPr>
          <p:cNvSpPr/>
          <p:nvPr/>
        </p:nvSpPr>
        <p:spPr>
          <a:xfrm>
            <a:off x="7977959" y="60464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83" name="正方形/長方形 82">
            <a:extLst>
              <a:ext uri="{FF2B5EF4-FFF2-40B4-BE49-F238E27FC236}">
                <a16:creationId xmlns:a16="http://schemas.microsoft.com/office/drawing/2014/main" id="{4C84B3B0-721F-CA48-9020-57A37E72C390}"/>
              </a:ext>
            </a:extLst>
          </p:cNvPr>
          <p:cNvSpPr/>
          <p:nvPr/>
        </p:nvSpPr>
        <p:spPr>
          <a:xfrm>
            <a:off x="5913595" y="97822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84" name="テキスト ボックス 83">
            <a:extLst>
              <a:ext uri="{FF2B5EF4-FFF2-40B4-BE49-F238E27FC236}">
                <a16:creationId xmlns:a16="http://schemas.microsoft.com/office/drawing/2014/main" id="{5C2A3821-AE68-4DB8-A47E-32ECB9F10A8D}"/>
              </a:ext>
            </a:extLst>
          </p:cNvPr>
          <p:cNvSpPr txBox="1"/>
          <p:nvPr/>
        </p:nvSpPr>
        <p:spPr>
          <a:xfrm>
            <a:off x="-22911" y="5780884"/>
            <a:ext cx="5838624" cy="1323439"/>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8000" b="1">
                <a:solidFill>
                  <a:schemeClr val="tx1">
                    <a:lumMod val="50000"/>
                    <a:lumOff val="50000"/>
                    <a:alpha val="14000"/>
                  </a:schemeClr>
                </a:solidFill>
              </a:rPr>
              <a:t>TR</a:t>
            </a:r>
            <a:r>
              <a:rPr kumimoji="1" lang="ja-JP" altLang="en-US" sz="8000" b="1">
                <a:solidFill>
                  <a:schemeClr val="tx1">
                    <a:lumMod val="50000"/>
                    <a:lumOff val="50000"/>
                    <a:alpha val="14000"/>
                  </a:schemeClr>
                </a:solidFill>
              </a:rPr>
              <a:t>フィルタ</a:t>
            </a:r>
          </a:p>
        </p:txBody>
      </p:sp>
      <p:sp>
        <p:nvSpPr>
          <p:cNvPr id="85" name="スライド番号プレースホルダー 69">
            <a:extLst>
              <a:ext uri="{FF2B5EF4-FFF2-40B4-BE49-F238E27FC236}">
                <a16:creationId xmlns:a16="http://schemas.microsoft.com/office/drawing/2014/main" id="{F712412B-F2B2-42AE-9A6A-5305619807E9}"/>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25</a:t>
            </a:fld>
            <a:endParaRPr kumimoji="1" lang="ja-JP" altLang="en-US"/>
          </a:p>
        </p:txBody>
      </p:sp>
    </p:spTree>
    <p:extLst>
      <p:ext uri="{BB962C8B-B14F-4D97-AF65-F5344CB8AC3E}">
        <p14:creationId xmlns:p14="http://schemas.microsoft.com/office/powerpoint/2010/main" val="2647577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正方形/長方形 38">
            <a:extLst>
              <a:ext uri="{FF2B5EF4-FFF2-40B4-BE49-F238E27FC236}">
                <a16:creationId xmlns:a16="http://schemas.microsoft.com/office/drawing/2014/main" id="{74F9915B-19A3-416F-9F80-3CFA2E2E8D6F}"/>
              </a:ext>
            </a:extLst>
          </p:cNvPr>
          <p:cNvSpPr/>
          <p:nvPr/>
        </p:nvSpPr>
        <p:spPr>
          <a:xfrm>
            <a:off x="-969" y="5542910"/>
            <a:ext cx="5612002" cy="1323439"/>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装備ＴＯＰ</a:t>
            </a:r>
            <a:endParaRPr kumimoji="1" lang="en-US" altLang="ja-JP" sz="8000" b="1">
              <a:solidFill>
                <a:schemeClr val="tx1">
                  <a:lumMod val="50000"/>
                  <a:lumOff val="50000"/>
                  <a:alpha val="14000"/>
                </a:schemeClr>
              </a:solidFill>
            </a:endParaRPr>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57826" cy="307777"/>
          </a:xfrm>
          <a:prstGeom prst="rect">
            <a:avLst/>
          </a:prstGeom>
          <a:noFill/>
        </p:spPr>
        <p:txBody>
          <a:bodyPr wrap="none" rtlCol="0">
            <a:spAutoFit/>
          </a:bodyPr>
          <a:lstStyle/>
          <a:p>
            <a:r>
              <a:rPr kumimoji="1" lang="en-US" altLang="ja-JP" sz="1400" b="1"/>
              <a:t>1. eq100.</a:t>
            </a:r>
            <a:r>
              <a:rPr kumimoji="1" lang="ja-JP" altLang="en-US" sz="1400" b="1"/>
              <a:t>装備</a:t>
            </a:r>
            <a:r>
              <a:rPr kumimoji="1" lang="en-US" altLang="ja-JP" sz="1400" b="1"/>
              <a:t>TOP</a:t>
            </a:r>
          </a:p>
        </p:txBody>
      </p:sp>
      <p:sp>
        <p:nvSpPr>
          <p:cNvPr id="6" name="正方形/長方形 5">
            <a:extLst>
              <a:ext uri="{FF2B5EF4-FFF2-40B4-BE49-F238E27FC236}">
                <a16:creationId xmlns:a16="http://schemas.microsoft.com/office/drawing/2014/main" id="{EB38DAC9-546A-9E43-B49A-5C7015DF04EE}"/>
              </a:ext>
            </a:extLst>
          </p:cNvPr>
          <p:cNvSpPr/>
          <p:nvPr/>
        </p:nvSpPr>
        <p:spPr>
          <a:xfrm>
            <a:off x="4824707" y="757158"/>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装備</a:t>
            </a:r>
          </a:p>
        </p:txBody>
      </p:sp>
      <p:grpSp>
        <p:nvGrpSpPr>
          <p:cNvPr id="7" name="グループ化 6">
            <a:extLst>
              <a:ext uri="{FF2B5EF4-FFF2-40B4-BE49-F238E27FC236}">
                <a16:creationId xmlns:a16="http://schemas.microsoft.com/office/drawing/2014/main" id="{6B0E18AC-FC64-6949-B726-4E600E0EB063}"/>
              </a:ext>
            </a:extLst>
          </p:cNvPr>
          <p:cNvGrpSpPr/>
          <p:nvPr/>
        </p:nvGrpSpPr>
        <p:grpSpPr>
          <a:xfrm>
            <a:off x="4824707" y="4900531"/>
            <a:ext cx="2566626" cy="428626"/>
            <a:chOff x="0" y="4143375"/>
            <a:chExt cx="2571750" cy="428625"/>
          </a:xfrm>
        </p:grpSpPr>
        <p:sp>
          <p:nvSpPr>
            <p:cNvPr id="8" name="四角形: 角を丸くする 2">
              <a:extLst>
                <a:ext uri="{FF2B5EF4-FFF2-40B4-BE49-F238E27FC236}">
                  <a16:creationId xmlns:a16="http://schemas.microsoft.com/office/drawing/2014/main" id="{7A0817D7-07CC-0C45-A8BC-DE89725ECF84}"/>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9" name="四角形: 角を丸くする 3">
              <a:extLst>
                <a:ext uri="{FF2B5EF4-FFF2-40B4-BE49-F238E27FC236}">
                  <a16:creationId xmlns:a16="http://schemas.microsoft.com/office/drawing/2014/main" id="{722EBE41-69C0-3648-B9A7-ECF488BC3451}"/>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10" name="四角形: 角を丸くする 4">
              <a:extLst>
                <a:ext uri="{FF2B5EF4-FFF2-40B4-BE49-F238E27FC236}">
                  <a16:creationId xmlns:a16="http://schemas.microsoft.com/office/drawing/2014/main" id="{7BE9B629-CFA3-7947-A733-C91E407A2201}"/>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11" name="四角形: 角を丸くする 5">
              <a:extLst>
                <a:ext uri="{FF2B5EF4-FFF2-40B4-BE49-F238E27FC236}">
                  <a16:creationId xmlns:a16="http://schemas.microsoft.com/office/drawing/2014/main" id="{70144AF3-B113-9745-93D5-F68E43BBD6E4}"/>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13" name="四角形: 角を丸くする 6">
              <a:extLst>
                <a:ext uri="{FF2B5EF4-FFF2-40B4-BE49-F238E27FC236}">
                  <a16:creationId xmlns:a16="http://schemas.microsoft.com/office/drawing/2014/main" id="{26BF1087-94ED-774E-8D91-D0E6702F6FDF}"/>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14" name="四角形: 角を丸くする 7">
              <a:extLst>
                <a:ext uri="{FF2B5EF4-FFF2-40B4-BE49-F238E27FC236}">
                  <a16:creationId xmlns:a16="http://schemas.microsoft.com/office/drawing/2014/main" id="{F0F5325B-5A05-7A45-A432-E190BE1FC552}"/>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15" name="グループ化 14">
            <a:extLst>
              <a:ext uri="{FF2B5EF4-FFF2-40B4-BE49-F238E27FC236}">
                <a16:creationId xmlns:a16="http://schemas.microsoft.com/office/drawing/2014/main" id="{F0C540CD-A6D2-FF42-B7C2-8BD997715F7F}"/>
              </a:ext>
            </a:extLst>
          </p:cNvPr>
          <p:cNvGrpSpPr/>
          <p:nvPr/>
        </p:nvGrpSpPr>
        <p:grpSpPr>
          <a:xfrm>
            <a:off x="4824707" y="757156"/>
            <a:ext cx="2566621" cy="571500"/>
            <a:chOff x="0" y="0"/>
            <a:chExt cx="2637694" cy="599215"/>
          </a:xfrm>
        </p:grpSpPr>
        <p:sp>
          <p:nvSpPr>
            <p:cNvPr id="16" name="正方形/長方形 15">
              <a:extLst>
                <a:ext uri="{FF2B5EF4-FFF2-40B4-BE49-F238E27FC236}">
                  <a16:creationId xmlns:a16="http://schemas.microsoft.com/office/drawing/2014/main" id="{421A6913-0F0B-844A-A28D-4C9C0102E1FD}"/>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7" name="正方形/長方形 16">
              <a:extLst>
                <a:ext uri="{FF2B5EF4-FFF2-40B4-BE49-F238E27FC236}">
                  <a16:creationId xmlns:a16="http://schemas.microsoft.com/office/drawing/2014/main" id="{E8B20B07-317B-9640-B78A-B9B8879E4837}"/>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8" name="正方形/長方形 17">
              <a:extLst>
                <a:ext uri="{FF2B5EF4-FFF2-40B4-BE49-F238E27FC236}">
                  <a16:creationId xmlns:a16="http://schemas.microsoft.com/office/drawing/2014/main" id="{9F9C9FD8-6380-704A-ABC2-8D5994115582}"/>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9" name="正方形/長方形 18">
              <a:extLst>
                <a:ext uri="{FF2B5EF4-FFF2-40B4-BE49-F238E27FC236}">
                  <a16:creationId xmlns:a16="http://schemas.microsoft.com/office/drawing/2014/main" id="{06050F37-E62B-3A42-8CA5-A88D3E84784C}"/>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0" name="四角形: 角を丸くする 13">
              <a:extLst>
                <a:ext uri="{FF2B5EF4-FFF2-40B4-BE49-F238E27FC236}">
                  <a16:creationId xmlns:a16="http://schemas.microsoft.com/office/drawing/2014/main" id="{F0B08FE7-8F10-0A4D-8BC2-46CFBA1E91CB}"/>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 name="正方形/長方形 20">
              <a:extLst>
                <a:ext uri="{FF2B5EF4-FFF2-40B4-BE49-F238E27FC236}">
                  <a16:creationId xmlns:a16="http://schemas.microsoft.com/office/drawing/2014/main" id="{B10AC9E4-BDB0-9A46-AE01-34B915F7773C}"/>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2" name="楕円 15">
              <a:extLst>
                <a:ext uri="{FF2B5EF4-FFF2-40B4-BE49-F238E27FC236}">
                  <a16:creationId xmlns:a16="http://schemas.microsoft.com/office/drawing/2014/main" id="{EC3F8BAA-6D56-B24B-8A7B-B43ABBAF2433}"/>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3" name="四角形: 角を丸くする 16">
              <a:extLst>
                <a:ext uri="{FF2B5EF4-FFF2-40B4-BE49-F238E27FC236}">
                  <a16:creationId xmlns:a16="http://schemas.microsoft.com/office/drawing/2014/main" id="{08BF879A-2E22-6D42-86B5-248D4A851DC9}"/>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4" name="正方形/長方形 23">
              <a:extLst>
                <a:ext uri="{FF2B5EF4-FFF2-40B4-BE49-F238E27FC236}">
                  <a16:creationId xmlns:a16="http://schemas.microsoft.com/office/drawing/2014/main" id="{6692F9DB-3648-E14C-9D47-09A6BFA90EDF}"/>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5" name="四角形: 角を丸くする 18">
              <a:extLst>
                <a:ext uri="{FF2B5EF4-FFF2-40B4-BE49-F238E27FC236}">
                  <a16:creationId xmlns:a16="http://schemas.microsoft.com/office/drawing/2014/main" id="{11D01054-4521-624B-9DB8-0C4916C3CA6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 name="四角形: 角を丸くする 19">
              <a:extLst>
                <a:ext uri="{FF2B5EF4-FFF2-40B4-BE49-F238E27FC236}">
                  <a16:creationId xmlns:a16="http://schemas.microsoft.com/office/drawing/2014/main" id="{2A3FAF7E-8563-6C4A-ACC7-497FA6D6A252}"/>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7" name="テキスト ボックス 2937">
              <a:extLst>
                <a:ext uri="{FF2B5EF4-FFF2-40B4-BE49-F238E27FC236}">
                  <a16:creationId xmlns:a16="http://schemas.microsoft.com/office/drawing/2014/main" id="{B2D24A2C-50E7-2949-99BE-217042E69D20}"/>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8" name="テキスト ボックス 2941">
              <a:extLst>
                <a:ext uri="{FF2B5EF4-FFF2-40B4-BE49-F238E27FC236}">
                  <a16:creationId xmlns:a16="http://schemas.microsoft.com/office/drawing/2014/main" id="{A5BC5E84-13F4-8245-98B7-2033FFCFB3FA}"/>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9" name="四角形: 角を丸くする 58">
            <a:extLst>
              <a:ext uri="{FF2B5EF4-FFF2-40B4-BE49-F238E27FC236}">
                <a16:creationId xmlns:a16="http://schemas.microsoft.com/office/drawing/2014/main" id="{AEF27D0C-3873-6544-860E-1B62B015F6C5}"/>
              </a:ext>
            </a:extLst>
          </p:cNvPr>
          <p:cNvSpPr/>
          <p:nvPr/>
        </p:nvSpPr>
        <p:spPr>
          <a:xfrm>
            <a:off x="6649237" y="1361501"/>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pic>
        <p:nvPicPr>
          <p:cNvPr id="30" name="図 29">
            <a:extLst>
              <a:ext uri="{FF2B5EF4-FFF2-40B4-BE49-F238E27FC236}">
                <a16:creationId xmlns:a16="http://schemas.microsoft.com/office/drawing/2014/main" id="{3CAD071E-B5AA-1445-94E1-C0B3CDF24CA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284" b="4167"/>
          <a:stretch/>
        </p:blipFill>
        <p:spPr>
          <a:xfrm>
            <a:off x="4831545" y="1618820"/>
            <a:ext cx="1429886" cy="3286125"/>
          </a:xfrm>
          <a:prstGeom prst="rect">
            <a:avLst/>
          </a:prstGeom>
        </p:spPr>
      </p:pic>
      <p:sp>
        <p:nvSpPr>
          <p:cNvPr id="31" name="四角形: 角を丸くする 54">
            <a:extLst>
              <a:ext uri="{FF2B5EF4-FFF2-40B4-BE49-F238E27FC236}">
                <a16:creationId xmlns:a16="http://schemas.microsoft.com/office/drawing/2014/main" id="{20F3F870-6467-8F48-8787-66BA9159C511}"/>
              </a:ext>
            </a:extLst>
          </p:cNvPr>
          <p:cNvSpPr/>
          <p:nvPr/>
        </p:nvSpPr>
        <p:spPr>
          <a:xfrm>
            <a:off x="6085671" y="2236702"/>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武器強化</a:t>
            </a:r>
            <a:endParaRPr kumimoji="1" lang="en-US" altLang="ja-JP" sz="1200"/>
          </a:p>
        </p:txBody>
      </p:sp>
      <p:sp>
        <p:nvSpPr>
          <p:cNvPr id="33" name="四角形: 角を丸くする 54">
            <a:extLst>
              <a:ext uri="{FF2B5EF4-FFF2-40B4-BE49-F238E27FC236}">
                <a16:creationId xmlns:a16="http://schemas.microsoft.com/office/drawing/2014/main" id="{251CA305-851D-2C48-8C0B-C7495DC6652A}"/>
              </a:ext>
            </a:extLst>
          </p:cNvPr>
          <p:cNvSpPr/>
          <p:nvPr/>
        </p:nvSpPr>
        <p:spPr>
          <a:xfrm>
            <a:off x="6108022" y="2713476"/>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カスタム</a:t>
            </a:r>
            <a:endParaRPr kumimoji="1" lang="en-US" altLang="ja-JP" sz="1200"/>
          </a:p>
        </p:txBody>
      </p:sp>
      <p:sp>
        <p:nvSpPr>
          <p:cNvPr id="35" name="四角形: 角を丸くする 54">
            <a:extLst>
              <a:ext uri="{FF2B5EF4-FFF2-40B4-BE49-F238E27FC236}">
                <a16:creationId xmlns:a16="http://schemas.microsoft.com/office/drawing/2014/main" id="{FEC95F53-F3BE-B54F-81BE-057F1021A8F9}"/>
              </a:ext>
            </a:extLst>
          </p:cNvPr>
          <p:cNvSpPr/>
          <p:nvPr/>
        </p:nvSpPr>
        <p:spPr>
          <a:xfrm>
            <a:off x="6093749" y="3171114"/>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抽出装置</a:t>
            </a:r>
            <a:endParaRPr kumimoji="1" lang="en-US" altLang="ja-JP" sz="1200"/>
          </a:p>
        </p:txBody>
      </p:sp>
      <p:sp>
        <p:nvSpPr>
          <p:cNvPr id="38" name="テキスト ボックス 37">
            <a:extLst>
              <a:ext uri="{FF2B5EF4-FFF2-40B4-BE49-F238E27FC236}">
                <a16:creationId xmlns:a16="http://schemas.microsoft.com/office/drawing/2014/main" id="{2EC2E870-832D-F04D-B1CF-C3780C960B8D}"/>
              </a:ext>
            </a:extLst>
          </p:cNvPr>
          <p:cNvSpPr txBox="1"/>
          <p:nvPr/>
        </p:nvSpPr>
        <p:spPr>
          <a:xfrm>
            <a:off x="591845" y="846576"/>
            <a:ext cx="3717684" cy="3477875"/>
          </a:xfrm>
          <a:prstGeom prst="rect">
            <a:avLst/>
          </a:prstGeom>
          <a:noFill/>
        </p:spPr>
        <p:txBody>
          <a:bodyPr wrap="none" rtlCol="0">
            <a:spAutoFit/>
          </a:bodyPr>
          <a:lstStyle/>
          <a:p>
            <a:r>
              <a:rPr kumimoji="1" lang="ja-JP" altLang="en-US" sz="1000"/>
              <a:t>・装備</a:t>
            </a:r>
            <a:endParaRPr kumimoji="1" lang="en-US" altLang="ja-JP" sz="1000"/>
          </a:p>
          <a:p>
            <a:r>
              <a:rPr kumimoji="1" lang="ja-JP" altLang="en-US" sz="1000"/>
              <a:t>　キャラが装備できる。</a:t>
            </a:r>
            <a:endParaRPr kumimoji="1" lang="en-US" altLang="ja-JP" sz="1000"/>
          </a:p>
          <a:p>
            <a:r>
              <a:rPr kumimoji="1" lang="ja-JP" altLang="en-US" sz="1000"/>
              <a:t>　装備には、３種類のパーツと３種類の結晶を</a:t>
            </a:r>
            <a:endParaRPr kumimoji="1" lang="en-US" altLang="ja-JP" sz="1000"/>
          </a:p>
          <a:p>
            <a:r>
              <a:rPr kumimoji="1" lang="ja-JP" altLang="en-US" sz="1000"/>
              <a:t>　セットすることができる。</a:t>
            </a:r>
            <a:endParaRPr kumimoji="1" lang="en-US" altLang="ja-JP" sz="1000"/>
          </a:p>
          <a:p>
            <a:endParaRPr kumimoji="1" lang="en-US" altLang="ja-JP" sz="1000"/>
          </a:p>
          <a:p>
            <a:r>
              <a:rPr kumimoji="1" lang="ja-JP" altLang="en-US" sz="1000"/>
              <a:t>　</a:t>
            </a:r>
            <a:r>
              <a:rPr kumimoji="1" lang="en-US" altLang="ja-JP" sz="1000"/>
              <a:t>1. </a:t>
            </a:r>
            <a:r>
              <a:rPr kumimoji="1" lang="ja-JP" altLang="en-US" sz="1000"/>
              <a:t>装備強化</a:t>
            </a:r>
            <a:endParaRPr kumimoji="1" lang="en-US" altLang="ja-JP" sz="1000"/>
          </a:p>
          <a:p>
            <a:r>
              <a:rPr kumimoji="1" lang="ja-JP" altLang="en-US" sz="1000"/>
              <a:t>　　 装備を強化することができる。</a:t>
            </a:r>
            <a:endParaRPr kumimoji="1" lang="en-US" altLang="ja-JP" sz="1000"/>
          </a:p>
          <a:p>
            <a:endParaRPr kumimoji="1" lang="en-US" altLang="ja-JP" sz="1000"/>
          </a:p>
          <a:p>
            <a:endParaRPr kumimoji="1" lang="en-US" altLang="ja-JP" sz="1000"/>
          </a:p>
          <a:p>
            <a:r>
              <a:rPr kumimoji="1" lang="ja-JP" altLang="en-US" sz="1000"/>
              <a:t>　</a:t>
            </a:r>
            <a:r>
              <a:rPr kumimoji="1" lang="en-US" altLang="ja-JP" sz="1000"/>
              <a:t>2. </a:t>
            </a:r>
            <a:r>
              <a:rPr kumimoji="1" lang="ja-JP" altLang="en-US" sz="1000"/>
              <a:t>カスタム</a:t>
            </a:r>
            <a:endParaRPr kumimoji="1" lang="en-US" altLang="ja-JP" sz="1000"/>
          </a:p>
          <a:p>
            <a:r>
              <a:rPr kumimoji="1" lang="ja-JP" altLang="en-US" sz="1000"/>
              <a:t>　　 パーツ・結晶の脱着を行うことができる。</a:t>
            </a:r>
            <a:endParaRPr kumimoji="1" lang="en-US" altLang="ja-JP" sz="1000"/>
          </a:p>
          <a:p>
            <a:endParaRPr kumimoji="1" lang="en-US" altLang="ja-JP" sz="1000"/>
          </a:p>
          <a:p>
            <a:endParaRPr kumimoji="1" lang="en-US" altLang="ja-JP" sz="1000"/>
          </a:p>
          <a:p>
            <a:r>
              <a:rPr kumimoji="1" lang="ja-JP" altLang="en-US" sz="1000"/>
              <a:t>　</a:t>
            </a:r>
            <a:r>
              <a:rPr kumimoji="1" lang="en-US" altLang="ja-JP" sz="1000"/>
              <a:t>3. </a:t>
            </a:r>
            <a:r>
              <a:rPr kumimoji="1" lang="ja-JP" altLang="en-US" sz="1000"/>
              <a:t>抽出装置</a:t>
            </a:r>
            <a:endParaRPr kumimoji="1" lang="en-US" altLang="ja-JP" sz="1000"/>
          </a:p>
          <a:p>
            <a:r>
              <a:rPr kumimoji="1" lang="ja-JP" altLang="en-US" sz="1000"/>
              <a:t>　　 怪獣から得た欠片から、結晶を抽出します。</a:t>
            </a:r>
            <a:endParaRPr kumimoji="1" lang="en-US" altLang="ja-JP" sz="1000"/>
          </a:p>
          <a:p>
            <a:r>
              <a:rPr kumimoji="1" lang="ja-JP" altLang="en-US" sz="1000"/>
              <a:t>　　 受け取れる状態になった結晶の数をバッジで表示する。 </a:t>
            </a:r>
            <a:endParaRPr kumimoji="1" lang="en-US" altLang="ja-JP" sz="1000"/>
          </a:p>
          <a:p>
            <a:endParaRPr kumimoji="1" lang="en-US" altLang="ja-JP" sz="1000"/>
          </a:p>
          <a:p>
            <a:endParaRPr kumimoji="1" lang="en-US" altLang="ja-JP" sz="1000"/>
          </a:p>
          <a:p>
            <a:r>
              <a:rPr kumimoji="1" lang="ja-JP" altLang="en-US" sz="1000"/>
              <a:t>　</a:t>
            </a:r>
            <a:r>
              <a:rPr kumimoji="1" lang="en-US" altLang="ja-JP" sz="1000"/>
              <a:t>4. </a:t>
            </a:r>
            <a:r>
              <a:rPr kumimoji="1" lang="ja-JP" altLang="en-US" sz="1000"/>
              <a:t>一覧・売却</a:t>
            </a:r>
            <a:endParaRPr kumimoji="1" lang="en-US" altLang="ja-JP" sz="1000"/>
          </a:p>
          <a:p>
            <a:r>
              <a:rPr kumimoji="1" lang="ja-JP" altLang="en-US" sz="1000"/>
              <a:t>　　装備の一覧と、売却を行うことができる。</a:t>
            </a:r>
            <a:endParaRPr kumimoji="1" lang="en-US" altLang="ja-JP" sz="1000"/>
          </a:p>
          <a:p>
            <a:endParaRPr kumimoji="1" lang="en-US" altLang="ja-JP" sz="1000"/>
          </a:p>
          <a:p>
            <a:endParaRPr kumimoji="1" lang="en-US" altLang="ja-JP" sz="1000"/>
          </a:p>
        </p:txBody>
      </p:sp>
      <p:sp>
        <p:nvSpPr>
          <p:cNvPr id="40" name="四角形: 角を丸くする 54">
            <a:extLst>
              <a:ext uri="{FF2B5EF4-FFF2-40B4-BE49-F238E27FC236}">
                <a16:creationId xmlns:a16="http://schemas.microsoft.com/office/drawing/2014/main" id="{E44B0685-07DE-4463-9C46-3DA4512A26EF}"/>
              </a:ext>
            </a:extLst>
          </p:cNvPr>
          <p:cNvSpPr/>
          <p:nvPr/>
        </p:nvSpPr>
        <p:spPr>
          <a:xfrm>
            <a:off x="6113704" y="3673699"/>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一覧・売却</a:t>
            </a:r>
            <a:endParaRPr kumimoji="1" lang="en-US" altLang="ja-JP" sz="1200"/>
          </a:p>
        </p:txBody>
      </p:sp>
      <p:sp>
        <p:nvSpPr>
          <p:cNvPr id="2" name="円/楕円 1">
            <a:extLst>
              <a:ext uri="{FF2B5EF4-FFF2-40B4-BE49-F238E27FC236}">
                <a16:creationId xmlns:a16="http://schemas.microsoft.com/office/drawing/2014/main" id="{335C9AAD-CCE4-4B4D-9064-8162795A1ADB}"/>
              </a:ext>
            </a:extLst>
          </p:cNvPr>
          <p:cNvSpPr/>
          <p:nvPr/>
        </p:nvSpPr>
        <p:spPr>
          <a:xfrm>
            <a:off x="7051442" y="3091842"/>
            <a:ext cx="268589" cy="25752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sp>
        <p:nvSpPr>
          <p:cNvPr id="41" name="スライド番号プレースホルダー 69">
            <a:extLst>
              <a:ext uri="{FF2B5EF4-FFF2-40B4-BE49-F238E27FC236}">
                <a16:creationId xmlns:a16="http://schemas.microsoft.com/office/drawing/2014/main" id="{EEAA6587-1021-4743-9478-BF7A1BB2153C}"/>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26</a:t>
            </a:fld>
            <a:endParaRPr kumimoji="1" lang="ja-JP" altLang="en-US"/>
          </a:p>
        </p:txBody>
      </p:sp>
    </p:spTree>
    <p:extLst>
      <p:ext uri="{BB962C8B-B14F-4D97-AF65-F5344CB8AC3E}">
        <p14:creationId xmlns:p14="http://schemas.microsoft.com/office/powerpoint/2010/main" val="18941098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3836307" cy="307777"/>
          </a:xfrm>
          <a:prstGeom prst="rect">
            <a:avLst/>
          </a:prstGeom>
          <a:noFill/>
        </p:spPr>
        <p:txBody>
          <a:bodyPr wrap="none" rtlCol="0">
            <a:spAutoFit/>
          </a:bodyPr>
          <a:lstStyle/>
          <a:p>
            <a:r>
              <a:rPr kumimoji="1" lang="ja-JP" altLang="en-US" sz="1400" b="1">
                <a:latin typeface="+mn-ea"/>
              </a:rPr>
              <a:t>■強化画面仕様　強化武器選択</a:t>
            </a:r>
            <a:r>
              <a:rPr kumimoji="1" lang="en-US" altLang="ja-JP" sz="1400">
                <a:latin typeface="+mn-ea"/>
              </a:rPr>
              <a:t> </a:t>
            </a:r>
            <a:r>
              <a:rPr kumimoji="1" lang="en-US" altLang="ja-JP" sz="1400" b="1">
                <a:latin typeface="+mn-ea"/>
              </a:rPr>
              <a:t>&gt;&gt;</a:t>
            </a:r>
            <a:r>
              <a:rPr kumimoji="1" lang="en-US" altLang="ja-JP" sz="1400">
                <a:latin typeface="+mn-ea"/>
              </a:rPr>
              <a:t> </a:t>
            </a:r>
            <a:r>
              <a:rPr kumimoji="1" lang="ja-JP" altLang="en-US" sz="1400">
                <a:latin typeface="+mn-ea"/>
              </a:rPr>
              <a:t>強化画面</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098651" cy="307777"/>
          </a:xfrm>
          <a:prstGeom prst="rect">
            <a:avLst/>
          </a:prstGeom>
          <a:noFill/>
        </p:spPr>
        <p:txBody>
          <a:bodyPr wrap="none" rtlCol="0">
            <a:spAutoFit/>
          </a:bodyPr>
          <a:lstStyle/>
          <a:p>
            <a:r>
              <a:rPr kumimoji="1" lang="en-US" altLang="ja-JP" sz="1400" b="1"/>
              <a:t>1. eq110.</a:t>
            </a:r>
            <a:r>
              <a:rPr kumimoji="1" lang="ja-JP" altLang="en-US" sz="1400" b="1"/>
              <a:t> 強化武器選択</a:t>
            </a:r>
            <a:endParaRPr kumimoji="1" lang="en-US" altLang="ja-JP" sz="1400" b="1"/>
          </a:p>
        </p:txBody>
      </p:sp>
      <p:sp>
        <p:nvSpPr>
          <p:cNvPr id="38" name="テキスト ボックス 37">
            <a:extLst>
              <a:ext uri="{FF2B5EF4-FFF2-40B4-BE49-F238E27FC236}">
                <a16:creationId xmlns:a16="http://schemas.microsoft.com/office/drawing/2014/main" id="{2EC2E870-832D-F04D-B1CF-C3780C960B8D}"/>
              </a:ext>
            </a:extLst>
          </p:cNvPr>
          <p:cNvSpPr txBox="1"/>
          <p:nvPr/>
        </p:nvSpPr>
        <p:spPr>
          <a:xfrm>
            <a:off x="591845" y="846576"/>
            <a:ext cx="4323620" cy="4247317"/>
          </a:xfrm>
          <a:prstGeom prst="rect">
            <a:avLst/>
          </a:prstGeom>
          <a:noFill/>
        </p:spPr>
        <p:txBody>
          <a:bodyPr wrap="none" rtlCol="0" anchor="t">
            <a:spAutoFit/>
          </a:bodyPr>
          <a:lstStyle/>
          <a:p>
            <a:r>
              <a:rPr kumimoji="1" lang="ja-JP" altLang="en-US" sz="1000">
                <a:ea typeface="メイリオ"/>
              </a:rPr>
              <a:t>・強化する武器を選択する。</a:t>
            </a:r>
            <a:endParaRPr lang="ja-JP" altLang="en-US">
              <a:ea typeface="メイリオ"/>
            </a:endParaRPr>
          </a:p>
          <a:p>
            <a:r>
              <a:rPr kumimoji="1" lang="ja-JP" altLang="en-US" sz="1000">
                <a:ea typeface="メイリオ"/>
              </a:rPr>
              <a:t>○ ソートは以下の通り。</a:t>
            </a:r>
            <a:endParaRPr kumimoji="1" lang="en-US" altLang="ja-JP" sz="1000">
              <a:ea typeface="メイリオ"/>
            </a:endParaRPr>
          </a:p>
          <a:p>
            <a:r>
              <a:rPr kumimoji="1" lang="ja-JP" altLang="en-US" sz="1000">
                <a:ea typeface="メイリオ"/>
              </a:rPr>
              <a:t>　</a:t>
            </a:r>
            <a:r>
              <a:rPr lang="ja-JP" altLang="en-US" sz="1000">
                <a:ea typeface="メイリオ"/>
              </a:rPr>
              <a:t>・入手順</a:t>
            </a:r>
            <a:endParaRPr lang="en-US" altLang="ja-JP" sz="1000">
              <a:ea typeface="メイリオ"/>
            </a:endParaRPr>
          </a:p>
          <a:p>
            <a:r>
              <a:rPr lang="ja-JP" altLang="en-US" sz="1000">
                <a:ea typeface="メイリオ"/>
              </a:rPr>
              <a:t>　・レア度順</a:t>
            </a:r>
            <a:endParaRPr lang="en-US" altLang="ja-JP" sz="1000">
              <a:ea typeface="メイリオ"/>
            </a:endParaRPr>
          </a:p>
          <a:p>
            <a:r>
              <a:rPr lang="ja-JP" altLang="en-US" sz="1000">
                <a:ea typeface="メイリオ"/>
              </a:rPr>
              <a:t>　・武器種順</a:t>
            </a:r>
            <a:endParaRPr lang="en-US" altLang="ja-JP" sz="1000">
              <a:ea typeface="メイリオ"/>
            </a:endParaRPr>
          </a:p>
          <a:p>
            <a:r>
              <a:rPr lang="ja-JP" altLang="en-US" sz="1000">
                <a:ea typeface="メイリオ"/>
              </a:rPr>
              <a:t>　　（種類ごとにレア度順）</a:t>
            </a:r>
          </a:p>
          <a:p>
            <a:r>
              <a:rPr lang="ja-JP" altLang="en-US" sz="1000">
                <a:ea typeface="メイリオ"/>
              </a:rPr>
              <a:t>　・ATK順</a:t>
            </a:r>
            <a:endParaRPr lang="ja-JP"/>
          </a:p>
          <a:p>
            <a:r>
              <a:rPr lang="ja-JP" altLang="en-US" sz="1000">
                <a:ea typeface="メイリオ"/>
              </a:rPr>
              <a:t>　・DEF順</a:t>
            </a:r>
            <a:endParaRPr lang="ja-JP"/>
          </a:p>
          <a:p>
            <a:r>
              <a:rPr lang="ja-JP" altLang="en-US" sz="1000">
                <a:ea typeface="メイリオ"/>
              </a:rPr>
              <a:t>　・SPD順</a:t>
            </a:r>
            <a:endParaRPr lang="ja-JP"/>
          </a:p>
          <a:p>
            <a:r>
              <a:rPr lang="ja-JP" altLang="en-US" sz="1000">
                <a:ea typeface="メイリオ"/>
              </a:rPr>
              <a:t>　・レベル順</a:t>
            </a:r>
            <a:endParaRPr lang="en-US" altLang="ja-JP" sz="1000">
              <a:ea typeface="メイリオ"/>
            </a:endParaRPr>
          </a:p>
          <a:p>
            <a:r>
              <a:rPr lang="ja-JP" altLang="en-US" sz="1000">
                <a:ea typeface="メイリオ"/>
              </a:rPr>
              <a:t>　選択した項目に紐づくパラメータをアイコンに表示。</a:t>
            </a:r>
          </a:p>
          <a:p>
            <a:r>
              <a:rPr lang="ja-JP" altLang="en-US" sz="1000">
                <a:ea typeface="メイリオ"/>
              </a:rPr>
              <a:t>　　</a:t>
            </a:r>
            <a:endParaRPr lang="en-US" altLang="ja-JP" sz="1000">
              <a:ea typeface="メイリオ"/>
            </a:endParaRPr>
          </a:p>
          <a:p>
            <a:r>
              <a:rPr lang="ja-JP" altLang="en-US" sz="1000">
                <a:ea typeface="メイリオ"/>
              </a:rPr>
              <a:t>〇 フィルタは以下の通り。</a:t>
            </a:r>
            <a:endParaRPr lang="en-US" altLang="ja-JP" sz="1000">
              <a:ea typeface="メイリオ"/>
            </a:endParaRPr>
          </a:p>
          <a:p>
            <a:r>
              <a:rPr lang="ja-JP" altLang="en-US" sz="1000">
                <a:ea typeface="メイリオ"/>
              </a:rPr>
              <a:t>　・武器種</a:t>
            </a:r>
            <a:endParaRPr lang="en-US" altLang="ja-JP" sz="1000">
              <a:ea typeface="メイリオ"/>
            </a:endParaRPr>
          </a:p>
          <a:p>
            <a:r>
              <a:rPr lang="ja-JP" altLang="en-US" sz="1000">
                <a:ea typeface="メイリオ"/>
              </a:rPr>
              <a:t>　　　レア度、レベル降順でソート</a:t>
            </a:r>
            <a:endParaRPr lang="en-US" altLang="ja-JP" sz="1000">
              <a:ea typeface="メイリオ"/>
            </a:endParaRPr>
          </a:p>
          <a:p>
            <a:r>
              <a:rPr lang="ja-JP" altLang="en-US" sz="1000">
                <a:ea typeface="メイリオ"/>
              </a:rPr>
              <a:t>　・レア度</a:t>
            </a:r>
          </a:p>
          <a:p>
            <a:r>
              <a:rPr lang="ja-JP" altLang="en-US" sz="1000">
                <a:ea typeface="メイリオ"/>
              </a:rPr>
              <a:t>　　　レベル降順でソート</a:t>
            </a:r>
            <a:endParaRPr lang="en-US" altLang="ja-JP" sz="1000">
              <a:ea typeface="メイリオ"/>
            </a:endParaRPr>
          </a:p>
          <a:p>
            <a:endParaRPr lang="ja-JP" altLang="en-US" sz="1000">
              <a:ea typeface="メイリオ"/>
            </a:endParaRPr>
          </a:p>
          <a:p>
            <a:r>
              <a:rPr kumimoji="1" lang="ja-JP" altLang="en-US" sz="1000">
                <a:ea typeface="メイリオ"/>
              </a:rPr>
              <a:t>○ 上下にスワイプ、もしくは右サイドバーを操作することで</a:t>
            </a:r>
            <a:endParaRPr lang="ja-JP" altLang="en-US" sz="1000">
              <a:ea typeface="メイリオ"/>
            </a:endParaRPr>
          </a:p>
          <a:p>
            <a:r>
              <a:rPr kumimoji="1" lang="ja-JP" altLang="en-US" sz="1000">
                <a:ea typeface="メイリオ"/>
              </a:rPr>
              <a:t>　 上下させることができる。</a:t>
            </a:r>
            <a:endParaRPr lang="ja-JP" altLang="en-US" sz="1000">
              <a:ea typeface="メイリオ"/>
            </a:endParaRPr>
          </a:p>
          <a:p>
            <a:r>
              <a:rPr kumimoji="1" lang="ja-JP" altLang="en-US" sz="1000">
                <a:ea typeface="メイリオ"/>
              </a:rPr>
              <a:t>○ 長押しでカードの詳細画面へ遷移することができる。</a:t>
            </a:r>
            <a:endParaRPr lang="ja-JP" altLang="en-US" sz="1000">
              <a:ea typeface="メイリオ"/>
            </a:endParaRPr>
          </a:p>
          <a:p>
            <a:r>
              <a:rPr kumimoji="1" lang="ja-JP" altLang="en-US" sz="1000">
                <a:ea typeface="メイリオ"/>
              </a:rPr>
              <a:t>　 スワイプ状態になった場合は、長押し判定は行わない。</a:t>
            </a:r>
            <a:endParaRPr lang="ja-JP" altLang="en-US" sz="1000">
              <a:ea typeface="メイリオ"/>
            </a:endParaRPr>
          </a:p>
          <a:p>
            <a:r>
              <a:rPr kumimoji="1" lang="ja-JP" altLang="en-US" sz="1000">
                <a:ea typeface="メイリオ"/>
              </a:rPr>
              <a:t>○ 画面右下に総数が書かれている</a:t>
            </a:r>
            <a:endParaRPr kumimoji="1" lang="en-US" altLang="ja-JP" sz="1000">
              <a:ea typeface="メイリオ"/>
            </a:endParaRPr>
          </a:p>
          <a:p>
            <a:r>
              <a:rPr lang="ja-JP" altLang="en-US" sz="1000">
                <a:ea typeface="メイリオ"/>
              </a:rPr>
              <a:t>〇 お気に入り状態で、誰かが装備している場合は、</a:t>
            </a:r>
            <a:endParaRPr lang="en-US" altLang="ja-JP" sz="1000">
              <a:ea typeface="メイリオ"/>
            </a:endParaRPr>
          </a:p>
          <a:p>
            <a:r>
              <a:rPr lang="ja-JP" altLang="en-US" sz="1000">
                <a:ea typeface="メイリオ"/>
              </a:rPr>
              <a:t>　 ロックアイコンと、装備キャラのアイコンがフェードで切り替わる。</a:t>
            </a:r>
            <a:endParaRPr lang="en-US" altLang="ja-JP" sz="1000">
              <a:ea typeface="メイリオ"/>
            </a:endParaRPr>
          </a:p>
          <a:p>
            <a:endParaRPr lang="ja-JP" altLang="en-US" sz="1000">
              <a:ea typeface="メイリオ"/>
            </a:endParaRPr>
          </a:p>
          <a:p>
            <a:endParaRPr lang="ja-JP" altLang="en-US" sz="1000">
              <a:ea typeface="メイリオ"/>
            </a:endParaRPr>
          </a:p>
        </p:txBody>
      </p:sp>
      <p:sp>
        <p:nvSpPr>
          <p:cNvPr id="100" name="テキスト ボックス 99">
            <a:extLst>
              <a:ext uri="{FF2B5EF4-FFF2-40B4-BE49-F238E27FC236}">
                <a16:creationId xmlns:a16="http://schemas.microsoft.com/office/drawing/2014/main" id="{3D642A75-A135-C744-AF05-9603902EA17A}"/>
              </a:ext>
            </a:extLst>
          </p:cNvPr>
          <p:cNvSpPr txBox="1"/>
          <p:nvPr/>
        </p:nvSpPr>
        <p:spPr>
          <a:xfrm>
            <a:off x="424582" y="5130001"/>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101" name="テキスト ボックス 100">
            <a:extLst>
              <a:ext uri="{FF2B5EF4-FFF2-40B4-BE49-F238E27FC236}">
                <a16:creationId xmlns:a16="http://schemas.microsoft.com/office/drawing/2014/main" id="{46C40A65-9850-D04A-A3D5-CE6E278A363F}"/>
              </a:ext>
            </a:extLst>
          </p:cNvPr>
          <p:cNvSpPr txBox="1"/>
          <p:nvPr/>
        </p:nvSpPr>
        <p:spPr>
          <a:xfrm>
            <a:off x="601008" y="5377940"/>
            <a:ext cx="4031873" cy="1323439"/>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・レベル</a:t>
            </a:r>
            <a:r>
              <a:rPr kumimoji="1" lang="en-US" altLang="ja-JP" sz="1000"/>
              <a:t>MAX</a:t>
            </a:r>
            <a:r>
              <a:rPr kumimoji="1" lang="ja-JP" altLang="en-US" sz="1000"/>
              <a:t>の武器</a:t>
            </a:r>
            <a:r>
              <a:rPr kumimoji="1" lang="en-US" altLang="ja-JP" sz="1000"/>
              <a:t>(</a:t>
            </a:r>
            <a:r>
              <a:rPr kumimoji="1" lang="ja-JP" altLang="en-US" sz="1000"/>
              <a:t>強化素材など強化できない武器を含む</a:t>
            </a:r>
            <a:r>
              <a:rPr kumimoji="1" lang="en-US" altLang="ja-JP" sz="1000"/>
              <a:t>)</a:t>
            </a:r>
          </a:p>
          <a:p>
            <a:r>
              <a:rPr kumimoji="1" lang="ja-JP" altLang="en-US" sz="1000"/>
              <a:t>　はグレーアウトし、最下部にレア度降順で配置。</a:t>
            </a:r>
            <a:endParaRPr kumimoji="1" lang="en-US" altLang="ja-JP" sz="1000"/>
          </a:p>
          <a:p>
            <a:r>
              <a:rPr kumimoji="1" lang="ja-JP" altLang="en-US" sz="1000"/>
              <a:t>　それらのカードは選択することはできない。</a:t>
            </a:r>
            <a:endParaRPr kumimoji="1" lang="en-US" altLang="ja-JP" sz="1000"/>
          </a:p>
          <a:p>
            <a:r>
              <a:rPr kumimoji="1" lang="ja-JP" altLang="en-US" sz="1000"/>
              <a:t>　（長押しで詳細を確認、お気に入りの</a:t>
            </a:r>
            <a:r>
              <a:rPr kumimoji="1" lang="en-US" altLang="ja-JP" sz="1000"/>
              <a:t>ON/OFF</a:t>
            </a:r>
            <a:r>
              <a:rPr kumimoji="1" lang="ja-JP" altLang="en-US" sz="1000"/>
              <a:t>は可能）</a:t>
            </a:r>
            <a:endParaRPr kumimoji="1" lang="en-US" altLang="ja-JP" sz="1000"/>
          </a:p>
          <a:p>
            <a:r>
              <a:rPr kumimoji="1" lang="ja-JP" altLang="en-US" sz="1000" b="1"/>
              <a:t>・強化素材が足りている武器に、</a:t>
            </a:r>
            <a:r>
              <a:rPr kumimoji="1" lang="ja-JP" altLang="en-US" sz="1000" b="1">
                <a:solidFill>
                  <a:srgbClr val="FF0000"/>
                </a:solidFill>
              </a:rPr>
              <a:t>赤丸</a:t>
            </a:r>
            <a:r>
              <a:rPr kumimoji="1" lang="ja-JP" altLang="en-US" sz="1000" b="1"/>
              <a:t>を表示する。</a:t>
            </a:r>
            <a:endParaRPr kumimoji="1" lang="en-US" altLang="ja-JP" sz="1000" b="1"/>
          </a:p>
          <a:p>
            <a:r>
              <a:rPr kumimoji="1" lang="ja-JP" altLang="en-US" sz="1000"/>
              <a:t>　</a:t>
            </a:r>
            <a:endParaRPr kumimoji="1" lang="en-US" altLang="ja-JP" sz="1000"/>
          </a:p>
        </p:txBody>
      </p:sp>
      <p:sp>
        <p:nvSpPr>
          <p:cNvPr id="9" name="正方形/長方形 8">
            <a:extLst>
              <a:ext uri="{FF2B5EF4-FFF2-40B4-BE49-F238E27FC236}">
                <a16:creationId xmlns:a16="http://schemas.microsoft.com/office/drawing/2014/main" id="{076B4FD4-8486-4DB7-B0D6-7E9F6BAF087F}"/>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武器強化</a:t>
            </a:r>
          </a:p>
        </p:txBody>
      </p:sp>
      <p:sp>
        <p:nvSpPr>
          <p:cNvPr id="57" name="スライド番号プレースホルダー 69">
            <a:extLst>
              <a:ext uri="{FF2B5EF4-FFF2-40B4-BE49-F238E27FC236}">
                <a16:creationId xmlns:a16="http://schemas.microsoft.com/office/drawing/2014/main" id="{D7B210AE-FFCC-4929-9290-4D49D7EC9813}"/>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27</a:t>
            </a:fld>
            <a:endParaRPr kumimoji="1" lang="ja-JP" altLang="en-US"/>
          </a:p>
        </p:txBody>
      </p:sp>
      <p:grpSp>
        <p:nvGrpSpPr>
          <p:cNvPr id="65" name="グループ化 64">
            <a:extLst>
              <a:ext uri="{FF2B5EF4-FFF2-40B4-BE49-F238E27FC236}">
                <a16:creationId xmlns:a16="http://schemas.microsoft.com/office/drawing/2014/main" id="{CB46A610-C46D-4C54-8B52-076D4312872C}"/>
              </a:ext>
            </a:extLst>
          </p:cNvPr>
          <p:cNvGrpSpPr/>
          <p:nvPr/>
        </p:nvGrpSpPr>
        <p:grpSpPr>
          <a:xfrm>
            <a:off x="5649453" y="1311939"/>
            <a:ext cx="2589566" cy="4602399"/>
            <a:chOff x="5649453" y="1311939"/>
            <a:chExt cx="2589566" cy="4602399"/>
          </a:xfrm>
        </p:grpSpPr>
        <p:sp>
          <p:nvSpPr>
            <p:cNvPr id="40" name="正方形/長方形 39">
              <a:extLst>
                <a:ext uri="{FF2B5EF4-FFF2-40B4-BE49-F238E27FC236}">
                  <a16:creationId xmlns:a16="http://schemas.microsoft.com/office/drawing/2014/main" id="{A03AF6B3-2216-4181-9C05-C7355DD65D2E}"/>
                </a:ext>
              </a:extLst>
            </p:cNvPr>
            <p:cNvSpPr/>
            <p:nvPr/>
          </p:nvSpPr>
          <p:spPr>
            <a:xfrm>
              <a:off x="5649453" y="1311941"/>
              <a:ext cx="2589566" cy="4602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ea typeface="メイリオ" panose="020B0604030504040204" pitchFamily="50" charset="-128"/>
                </a:rPr>
                <a:t>強化武器選択</a:t>
              </a:r>
              <a:endParaRPr kumimoji="1" lang="ja-JP" altLang="en-US" sz="1100" b="1">
                <a:latin typeface="メイリオ" panose="020B0604030504040204" pitchFamily="50" charset="-128"/>
                <a:ea typeface="メイリオ" panose="020B0604030504040204" pitchFamily="50" charset="-128"/>
              </a:endParaRPr>
            </a:p>
          </p:txBody>
        </p:sp>
        <p:pic>
          <p:nvPicPr>
            <p:cNvPr id="41" name="図 40">
              <a:extLst>
                <a:ext uri="{FF2B5EF4-FFF2-40B4-BE49-F238E27FC236}">
                  <a16:creationId xmlns:a16="http://schemas.microsoft.com/office/drawing/2014/main" id="{9B3F0DEC-C414-4615-BE2E-F96CBB40AE4F}"/>
                </a:ext>
              </a:extLst>
            </p:cNvPr>
            <p:cNvPicPr>
              <a:picLocks noChangeAspect="1"/>
            </p:cNvPicPr>
            <p:nvPr/>
          </p:nvPicPr>
          <p:blipFill rotWithShape="1">
            <a:blip r:embed="rId2"/>
            <a:srcRect b="8693"/>
            <a:stretch/>
          </p:blipFill>
          <p:spPr>
            <a:xfrm>
              <a:off x="5694215" y="5311013"/>
              <a:ext cx="2312406" cy="431327"/>
            </a:xfrm>
            <a:prstGeom prst="rect">
              <a:avLst/>
            </a:prstGeom>
          </p:spPr>
        </p:pic>
        <p:grpSp>
          <p:nvGrpSpPr>
            <p:cNvPr id="43" name="グループ化 42">
              <a:extLst>
                <a:ext uri="{FF2B5EF4-FFF2-40B4-BE49-F238E27FC236}">
                  <a16:creationId xmlns:a16="http://schemas.microsoft.com/office/drawing/2014/main" id="{C2CC20E4-DF7F-49B3-944D-3C6DC62C4927}"/>
                </a:ext>
              </a:extLst>
            </p:cNvPr>
            <p:cNvGrpSpPr/>
            <p:nvPr/>
          </p:nvGrpSpPr>
          <p:grpSpPr>
            <a:xfrm>
              <a:off x="5649453" y="1311939"/>
              <a:ext cx="2589566" cy="575103"/>
              <a:chOff x="0" y="0"/>
              <a:chExt cx="2637694" cy="599215"/>
            </a:xfrm>
          </p:grpSpPr>
          <p:sp>
            <p:nvSpPr>
              <p:cNvPr id="83" name="正方形/長方形 82">
                <a:extLst>
                  <a:ext uri="{FF2B5EF4-FFF2-40B4-BE49-F238E27FC236}">
                    <a16:creationId xmlns:a16="http://schemas.microsoft.com/office/drawing/2014/main" id="{1D6FE7DE-2E5C-42E6-8232-AF1CA4C5B143}"/>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84" name="正方形/長方形 83">
                <a:extLst>
                  <a:ext uri="{FF2B5EF4-FFF2-40B4-BE49-F238E27FC236}">
                    <a16:creationId xmlns:a16="http://schemas.microsoft.com/office/drawing/2014/main" id="{B33B06C3-6340-4A2B-8C4C-FBF2274E386B}"/>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85" name="正方形/長方形 84">
                <a:extLst>
                  <a:ext uri="{FF2B5EF4-FFF2-40B4-BE49-F238E27FC236}">
                    <a16:creationId xmlns:a16="http://schemas.microsoft.com/office/drawing/2014/main" id="{46F37FFE-EDFF-4523-B527-C07314396009}"/>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86" name="正方形/長方形 85">
                <a:extLst>
                  <a:ext uri="{FF2B5EF4-FFF2-40B4-BE49-F238E27FC236}">
                    <a16:creationId xmlns:a16="http://schemas.microsoft.com/office/drawing/2014/main" id="{4E8F605F-F9BF-4DD4-A45D-A90D2E581DEB}"/>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87" name="四角形: 角を丸くする 814">
                <a:extLst>
                  <a:ext uri="{FF2B5EF4-FFF2-40B4-BE49-F238E27FC236}">
                    <a16:creationId xmlns:a16="http://schemas.microsoft.com/office/drawing/2014/main" id="{8C41B1A2-B4FF-4EBC-8811-15BC3062AA49}"/>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8" name="正方形/長方形 87">
                <a:extLst>
                  <a:ext uri="{FF2B5EF4-FFF2-40B4-BE49-F238E27FC236}">
                    <a16:creationId xmlns:a16="http://schemas.microsoft.com/office/drawing/2014/main" id="{5D4519F6-2EA7-4451-9682-93A2D7A018E6}"/>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89" name="楕円 816">
                <a:extLst>
                  <a:ext uri="{FF2B5EF4-FFF2-40B4-BE49-F238E27FC236}">
                    <a16:creationId xmlns:a16="http://schemas.microsoft.com/office/drawing/2014/main" id="{F496CC7A-98C5-4EEA-AD98-FA72E6F2787A}"/>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90" name="四角形: 角を丸くする 817">
                <a:extLst>
                  <a:ext uri="{FF2B5EF4-FFF2-40B4-BE49-F238E27FC236}">
                    <a16:creationId xmlns:a16="http://schemas.microsoft.com/office/drawing/2014/main" id="{C41242CA-C584-4C84-B1F8-C3A90FCCEE14}"/>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1" name="正方形/長方形 90">
                <a:extLst>
                  <a:ext uri="{FF2B5EF4-FFF2-40B4-BE49-F238E27FC236}">
                    <a16:creationId xmlns:a16="http://schemas.microsoft.com/office/drawing/2014/main" id="{C63DADA6-6648-43C8-A3C2-ED299C493B91}"/>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92" name="四角形: 角を丸くする 819">
                <a:extLst>
                  <a:ext uri="{FF2B5EF4-FFF2-40B4-BE49-F238E27FC236}">
                    <a16:creationId xmlns:a16="http://schemas.microsoft.com/office/drawing/2014/main" id="{0DD88FF4-C8A5-455A-98BA-112D574DE2F4}"/>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3" name="四角形: 角を丸くする 820">
                <a:extLst>
                  <a:ext uri="{FF2B5EF4-FFF2-40B4-BE49-F238E27FC236}">
                    <a16:creationId xmlns:a16="http://schemas.microsoft.com/office/drawing/2014/main" id="{2D0C6104-0B5B-4BE4-998B-82323BBDBDC8}"/>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4" name="テキスト ボックス 821">
                <a:extLst>
                  <a:ext uri="{FF2B5EF4-FFF2-40B4-BE49-F238E27FC236}">
                    <a16:creationId xmlns:a16="http://schemas.microsoft.com/office/drawing/2014/main" id="{1AE696C4-302B-4627-879F-535D073CEB8D}"/>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95" name="テキスト ボックス 822">
                <a:extLst>
                  <a:ext uri="{FF2B5EF4-FFF2-40B4-BE49-F238E27FC236}">
                    <a16:creationId xmlns:a16="http://schemas.microsoft.com/office/drawing/2014/main" id="{9140F8CC-7A7C-454B-B52E-4E06B8E62B1E}"/>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78" name="四角形: 角を丸くする 805">
              <a:extLst>
                <a:ext uri="{FF2B5EF4-FFF2-40B4-BE49-F238E27FC236}">
                  <a16:creationId xmlns:a16="http://schemas.microsoft.com/office/drawing/2014/main" id="{2326CB48-23C9-4423-9CD3-A64971B009A3}"/>
                </a:ext>
              </a:extLst>
            </p:cNvPr>
            <p:cNvSpPr/>
            <p:nvPr/>
          </p:nvSpPr>
          <p:spPr>
            <a:xfrm>
              <a:off x="5691342" y="2409654"/>
              <a:ext cx="460085" cy="458956"/>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79" name="四角形: 角を丸くする 806">
              <a:extLst>
                <a:ext uri="{FF2B5EF4-FFF2-40B4-BE49-F238E27FC236}">
                  <a16:creationId xmlns:a16="http://schemas.microsoft.com/office/drawing/2014/main" id="{F2CA578B-E08A-49B8-AC28-79B587C0C5A6}"/>
                </a:ext>
              </a:extLst>
            </p:cNvPr>
            <p:cNvSpPr/>
            <p:nvPr/>
          </p:nvSpPr>
          <p:spPr>
            <a:xfrm>
              <a:off x="6151427" y="2409658"/>
              <a:ext cx="460085" cy="458956"/>
            </a:xfrm>
            <a:prstGeom prst="roundRect">
              <a:avLst>
                <a:gd name="adj" fmla="val 15000"/>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81" name="四角形: 角を丸くする 808">
              <a:extLst>
                <a:ext uri="{FF2B5EF4-FFF2-40B4-BE49-F238E27FC236}">
                  <a16:creationId xmlns:a16="http://schemas.microsoft.com/office/drawing/2014/main" id="{E5D51346-E141-450A-818C-539E6F24EE1C}"/>
                </a:ext>
              </a:extLst>
            </p:cNvPr>
            <p:cNvSpPr/>
            <p:nvPr/>
          </p:nvSpPr>
          <p:spPr>
            <a:xfrm>
              <a:off x="7071596" y="2409658"/>
              <a:ext cx="460085" cy="458956"/>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82" name="四角形: 角を丸くする 809">
              <a:extLst>
                <a:ext uri="{FF2B5EF4-FFF2-40B4-BE49-F238E27FC236}">
                  <a16:creationId xmlns:a16="http://schemas.microsoft.com/office/drawing/2014/main" id="{56826D31-051E-4351-97AA-E28D16AF3684}"/>
                </a:ext>
              </a:extLst>
            </p:cNvPr>
            <p:cNvSpPr/>
            <p:nvPr/>
          </p:nvSpPr>
          <p:spPr>
            <a:xfrm>
              <a:off x="7531680" y="2409658"/>
              <a:ext cx="460085" cy="458956"/>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80" name="四角形: 角を丸くする 807">
              <a:extLst>
                <a:ext uri="{FF2B5EF4-FFF2-40B4-BE49-F238E27FC236}">
                  <a16:creationId xmlns:a16="http://schemas.microsoft.com/office/drawing/2014/main" id="{23E9907B-CF78-4881-86D1-E79A09F6E12F}"/>
                </a:ext>
              </a:extLst>
            </p:cNvPr>
            <p:cNvSpPr/>
            <p:nvPr/>
          </p:nvSpPr>
          <p:spPr>
            <a:xfrm>
              <a:off x="6622235" y="2402827"/>
              <a:ext cx="460085" cy="458956"/>
            </a:xfrm>
            <a:prstGeom prst="roundRect">
              <a:avLst>
                <a:gd name="adj" fmla="val 1500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nvGrpSpPr>
            <p:cNvPr id="45" name="グループ化 44">
              <a:extLst>
                <a:ext uri="{FF2B5EF4-FFF2-40B4-BE49-F238E27FC236}">
                  <a16:creationId xmlns:a16="http://schemas.microsoft.com/office/drawing/2014/main" id="{05E2A2C6-0BE4-4131-A2B8-2ACE2F69A8F1}"/>
                </a:ext>
              </a:extLst>
            </p:cNvPr>
            <p:cNvGrpSpPr/>
            <p:nvPr/>
          </p:nvGrpSpPr>
          <p:grpSpPr>
            <a:xfrm>
              <a:off x="8093654" y="2418514"/>
              <a:ext cx="64388" cy="3350460"/>
              <a:chOff x="2428935" y="1285895"/>
              <a:chExt cx="73270" cy="3077308"/>
            </a:xfrm>
          </p:grpSpPr>
          <p:sp>
            <p:nvSpPr>
              <p:cNvPr id="76" name="四角形: 角を丸くする 803">
                <a:extLst>
                  <a:ext uri="{FF2B5EF4-FFF2-40B4-BE49-F238E27FC236}">
                    <a16:creationId xmlns:a16="http://schemas.microsoft.com/office/drawing/2014/main" id="{7D74EBD1-CE97-4E2E-9916-A807726D7106}"/>
                  </a:ext>
                </a:extLst>
              </p:cNvPr>
              <p:cNvSpPr/>
              <p:nvPr/>
            </p:nvSpPr>
            <p:spPr>
              <a:xfrm>
                <a:off x="2428935" y="1285896"/>
                <a:ext cx="73270" cy="3077307"/>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7" name="四角形: 角を丸くする 804">
                <a:extLst>
                  <a:ext uri="{FF2B5EF4-FFF2-40B4-BE49-F238E27FC236}">
                    <a16:creationId xmlns:a16="http://schemas.microsoft.com/office/drawing/2014/main" id="{0E9C37E9-DAA7-45F0-8B18-8CEC105A1FD1}"/>
                  </a:ext>
                </a:extLst>
              </p:cNvPr>
              <p:cNvSpPr/>
              <p:nvPr/>
            </p:nvSpPr>
            <p:spPr>
              <a:xfrm>
                <a:off x="2428935" y="1285895"/>
                <a:ext cx="73270" cy="961658"/>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46" name="四角形: 角を丸くする 790">
              <a:extLst>
                <a:ext uri="{FF2B5EF4-FFF2-40B4-BE49-F238E27FC236}">
                  <a16:creationId xmlns:a16="http://schemas.microsoft.com/office/drawing/2014/main" id="{8307BBCB-E061-4244-B52B-ECC17776FA90}"/>
                </a:ext>
              </a:extLst>
            </p:cNvPr>
            <p:cNvSpPr/>
            <p:nvPr/>
          </p:nvSpPr>
          <p:spPr>
            <a:xfrm>
              <a:off x="5708522" y="2083460"/>
              <a:ext cx="572411" cy="18264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sp>
          <p:nvSpPr>
            <p:cNvPr id="47" name="正方形/長方形 46">
              <a:extLst>
                <a:ext uri="{FF2B5EF4-FFF2-40B4-BE49-F238E27FC236}">
                  <a16:creationId xmlns:a16="http://schemas.microsoft.com/office/drawing/2014/main" id="{525E7B07-CD6B-4DA4-839D-04281C91561C}"/>
                </a:ext>
              </a:extLst>
            </p:cNvPr>
            <p:cNvSpPr/>
            <p:nvPr/>
          </p:nvSpPr>
          <p:spPr>
            <a:xfrm>
              <a:off x="7323828" y="5588256"/>
              <a:ext cx="718882" cy="23202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48" name="四角形: 角を丸くする 792">
              <a:extLst>
                <a:ext uri="{FF2B5EF4-FFF2-40B4-BE49-F238E27FC236}">
                  <a16:creationId xmlns:a16="http://schemas.microsoft.com/office/drawing/2014/main" id="{381C6C6E-3058-4748-B535-C3D9EC7F43B6}"/>
                </a:ext>
              </a:extLst>
            </p:cNvPr>
            <p:cNvSpPr/>
            <p:nvPr/>
          </p:nvSpPr>
          <p:spPr>
            <a:xfrm>
              <a:off x="7522264" y="2033780"/>
              <a:ext cx="580903" cy="28087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grpSp>
          <p:nvGrpSpPr>
            <p:cNvPr id="49" name="グループ化 48">
              <a:extLst>
                <a:ext uri="{FF2B5EF4-FFF2-40B4-BE49-F238E27FC236}">
                  <a16:creationId xmlns:a16="http://schemas.microsoft.com/office/drawing/2014/main" id="{F5341D2D-E7B4-4212-B057-15768D6424F1}"/>
                </a:ext>
              </a:extLst>
            </p:cNvPr>
            <p:cNvGrpSpPr/>
            <p:nvPr/>
          </p:nvGrpSpPr>
          <p:grpSpPr>
            <a:xfrm>
              <a:off x="5690053" y="4741207"/>
              <a:ext cx="2300425" cy="458960"/>
              <a:chOff x="45763" y="1857402"/>
              <a:chExt cx="2286000" cy="457204"/>
            </a:xfrm>
          </p:grpSpPr>
          <p:sp>
            <p:nvSpPr>
              <p:cNvPr id="71" name="四角形: 角を丸くする 835">
                <a:extLst>
                  <a:ext uri="{FF2B5EF4-FFF2-40B4-BE49-F238E27FC236}">
                    <a16:creationId xmlns:a16="http://schemas.microsoft.com/office/drawing/2014/main" id="{D84DC92A-47B1-4C37-89AB-4E477DECC556}"/>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72" name="四角形: 角を丸くする 836">
                <a:extLst>
                  <a:ext uri="{FF2B5EF4-FFF2-40B4-BE49-F238E27FC236}">
                    <a16:creationId xmlns:a16="http://schemas.microsoft.com/office/drawing/2014/main" id="{3AAF1971-3093-4B72-A8F4-E6C9F375BFF2}"/>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73" name="四角形: 角を丸くする 837">
                <a:extLst>
                  <a:ext uri="{FF2B5EF4-FFF2-40B4-BE49-F238E27FC236}">
                    <a16:creationId xmlns:a16="http://schemas.microsoft.com/office/drawing/2014/main" id="{B87F5779-F459-453F-A2F3-BD0D6BBCC7AD}"/>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74" name="四角形: 角を丸くする 838">
                <a:extLst>
                  <a:ext uri="{FF2B5EF4-FFF2-40B4-BE49-F238E27FC236}">
                    <a16:creationId xmlns:a16="http://schemas.microsoft.com/office/drawing/2014/main" id="{4CF0A071-5122-4BE6-B268-7FC89FBB18CD}"/>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75" name="四角形: 角を丸くする 839">
                <a:extLst>
                  <a:ext uri="{FF2B5EF4-FFF2-40B4-BE49-F238E27FC236}">
                    <a16:creationId xmlns:a16="http://schemas.microsoft.com/office/drawing/2014/main" id="{88B430DA-B96A-48BB-B728-6876A69FC404}"/>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53" name="テキスト ボックス 919">
              <a:extLst>
                <a:ext uri="{FF2B5EF4-FFF2-40B4-BE49-F238E27FC236}">
                  <a16:creationId xmlns:a16="http://schemas.microsoft.com/office/drawing/2014/main" id="{FF1D5019-50D3-409B-8579-25B30B0C555E}"/>
                </a:ext>
              </a:extLst>
            </p:cNvPr>
            <p:cNvSpPr txBox="1"/>
            <p:nvPr/>
          </p:nvSpPr>
          <p:spPr>
            <a:xfrm>
              <a:off x="5753178" y="2418514"/>
              <a:ext cx="94811" cy="14377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600" u="sng">
                  <a:solidFill>
                    <a:schemeClr val="bg1"/>
                  </a:solidFill>
                </a:rPr>
                <a:t>E</a:t>
              </a:r>
              <a:endParaRPr kumimoji="1" lang="ja-JP" altLang="en-US" sz="1600" u="sng">
                <a:solidFill>
                  <a:schemeClr val="bg1"/>
                </a:solidFill>
              </a:endParaRPr>
            </a:p>
          </p:txBody>
        </p:sp>
        <p:pic>
          <p:nvPicPr>
            <p:cNvPr id="54" name="グラフィックス 148" descr="鎖錠">
              <a:extLst>
                <a:ext uri="{FF2B5EF4-FFF2-40B4-BE49-F238E27FC236}">
                  <a16:creationId xmlns:a16="http://schemas.microsoft.com/office/drawing/2014/main" id="{0F944279-C399-4F39-8FBC-3D6A8A051A6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4395" y="2414088"/>
              <a:ext cx="143777" cy="143776"/>
            </a:xfrm>
            <a:prstGeom prst="rect">
              <a:avLst/>
            </a:prstGeom>
          </p:spPr>
        </p:pic>
        <p:pic>
          <p:nvPicPr>
            <p:cNvPr id="98" name="グラフィックス 148" descr="鎖錠">
              <a:extLst>
                <a:ext uri="{FF2B5EF4-FFF2-40B4-BE49-F238E27FC236}">
                  <a16:creationId xmlns:a16="http://schemas.microsoft.com/office/drawing/2014/main" id="{DD57FFDF-B7A8-4ADC-AF07-8D3B7A9C815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25654" y="2402626"/>
              <a:ext cx="143777" cy="143776"/>
            </a:xfrm>
            <a:prstGeom prst="rect">
              <a:avLst/>
            </a:prstGeom>
          </p:spPr>
        </p:pic>
        <p:sp>
          <p:nvSpPr>
            <p:cNvPr id="99" name="テキスト ボックス 919">
              <a:extLst>
                <a:ext uri="{FF2B5EF4-FFF2-40B4-BE49-F238E27FC236}">
                  <a16:creationId xmlns:a16="http://schemas.microsoft.com/office/drawing/2014/main" id="{EC024D67-6D41-40C2-BC36-34F1FD4A4874}"/>
                </a:ext>
              </a:extLst>
            </p:cNvPr>
            <p:cNvSpPr txBox="1"/>
            <p:nvPr/>
          </p:nvSpPr>
          <p:spPr>
            <a:xfrm>
              <a:off x="6641293" y="2423476"/>
              <a:ext cx="94811" cy="14377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600" u="sng">
                  <a:solidFill>
                    <a:schemeClr val="bg1"/>
                  </a:solidFill>
                </a:rPr>
                <a:t>E</a:t>
              </a:r>
              <a:endParaRPr kumimoji="1" lang="ja-JP" altLang="en-US" sz="1600" u="sng">
                <a:solidFill>
                  <a:schemeClr val="bg1"/>
                </a:solidFill>
              </a:endParaRPr>
            </a:p>
          </p:txBody>
        </p:sp>
        <p:sp>
          <p:nvSpPr>
            <p:cNvPr id="102" name="テキスト ボックス 101">
              <a:extLst>
                <a:ext uri="{FF2B5EF4-FFF2-40B4-BE49-F238E27FC236}">
                  <a16:creationId xmlns:a16="http://schemas.microsoft.com/office/drawing/2014/main" id="{913FD3C4-B057-456D-B055-49A31BE0CD6A}"/>
                </a:ext>
              </a:extLst>
            </p:cNvPr>
            <p:cNvSpPr txBox="1"/>
            <p:nvPr/>
          </p:nvSpPr>
          <p:spPr>
            <a:xfrm>
              <a:off x="6625250" y="2653999"/>
              <a:ext cx="537395" cy="276999"/>
            </a:xfrm>
            <a:prstGeom prst="rect">
              <a:avLst/>
            </a:prstGeom>
            <a:noFill/>
          </p:spPr>
          <p:txBody>
            <a:bodyPr wrap="square" rtlCol="0">
              <a:spAutoFit/>
            </a:bodyPr>
            <a:lstStyle/>
            <a:p>
              <a:r>
                <a:rPr kumimoji="1" lang="ja-JP" altLang="en-US" sz="1200">
                  <a:solidFill>
                    <a:schemeClr val="bg1"/>
                  </a:solidFill>
                </a:rPr>
                <a:t>★５</a:t>
              </a:r>
            </a:p>
          </p:txBody>
        </p:sp>
        <p:sp>
          <p:nvSpPr>
            <p:cNvPr id="103" name="テキスト ボックス 102">
              <a:extLst>
                <a:ext uri="{FF2B5EF4-FFF2-40B4-BE49-F238E27FC236}">
                  <a16:creationId xmlns:a16="http://schemas.microsoft.com/office/drawing/2014/main" id="{387FA791-87D5-4E1E-90F1-822D2D8DB37B}"/>
                </a:ext>
              </a:extLst>
            </p:cNvPr>
            <p:cNvSpPr txBox="1"/>
            <p:nvPr/>
          </p:nvSpPr>
          <p:spPr>
            <a:xfrm>
              <a:off x="6141954" y="263941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18" name="テキスト ボックス 117">
              <a:extLst>
                <a:ext uri="{FF2B5EF4-FFF2-40B4-BE49-F238E27FC236}">
                  <a16:creationId xmlns:a16="http://schemas.microsoft.com/office/drawing/2014/main" id="{E3B47DCC-FE87-4CBE-89A0-C474AAE6932F}"/>
                </a:ext>
              </a:extLst>
            </p:cNvPr>
            <p:cNvSpPr txBox="1"/>
            <p:nvPr/>
          </p:nvSpPr>
          <p:spPr>
            <a:xfrm>
              <a:off x="5663233" y="2653999"/>
              <a:ext cx="509287" cy="276999"/>
            </a:xfrm>
            <a:prstGeom prst="rect">
              <a:avLst/>
            </a:prstGeom>
            <a:noFill/>
          </p:spPr>
          <p:txBody>
            <a:bodyPr wrap="square" rtlCol="0">
              <a:spAutoFit/>
            </a:bodyPr>
            <a:lstStyle/>
            <a:p>
              <a:r>
                <a:rPr kumimoji="1" lang="ja-JP" altLang="en-US" sz="1200">
                  <a:solidFill>
                    <a:schemeClr val="bg1"/>
                  </a:solidFill>
                </a:rPr>
                <a:t>★５</a:t>
              </a:r>
            </a:p>
          </p:txBody>
        </p:sp>
        <p:pic>
          <p:nvPicPr>
            <p:cNvPr id="120" name="グラフィックス 148" descr="鎖錠">
              <a:extLst>
                <a:ext uri="{FF2B5EF4-FFF2-40B4-BE49-F238E27FC236}">
                  <a16:creationId xmlns:a16="http://schemas.microsoft.com/office/drawing/2014/main" id="{488B8A0E-1C8F-4AE1-B66A-16C0ADAA7B1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98121" y="2423475"/>
              <a:ext cx="143777" cy="143776"/>
            </a:xfrm>
            <a:prstGeom prst="rect">
              <a:avLst/>
            </a:prstGeom>
          </p:spPr>
        </p:pic>
        <p:sp>
          <p:nvSpPr>
            <p:cNvPr id="8" name="楕円 7">
              <a:extLst>
                <a:ext uri="{FF2B5EF4-FFF2-40B4-BE49-F238E27FC236}">
                  <a16:creationId xmlns:a16="http://schemas.microsoft.com/office/drawing/2014/main" id="{21F25BDB-4540-4534-B708-F1368E414EB5}"/>
                </a:ext>
              </a:extLst>
            </p:cNvPr>
            <p:cNvSpPr/>
            <p:nvPr/>
          </p:nvSpPr>
          <p:spPr>
            <a:xfrm>
              <a:off x="5705203" y="2591726"/>
              <a:ext cx="94811" cy="9481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楕円 132">
              <a:extLst>
                <a:ext uri="{FF2B5EF4-FFF2-40B4-BE49-F238E27FC236}">
                  <a16:creationId xmlns:a16="http://schemas.microsoft.com/office/drawing/2014/main" id="{FFC20FDB-B4A4-4B21-A032-2B1B980B761F}"/>
                </a:ext>
              </a:extLst>
            </p:cNvPr>
            <p:cNvSpPr/>
            <p:nvPr/>
          </p:nvSpPr>
          <p:spPr>
            <a:xfrm>
              <a:off x="6641288" y="2599169"/>
              <a:ext cx="94811" cy="9481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8" name="グラフィックス 57" descr="驚いた顔 (塗りつぶしなし)">
              <a:extLst>
                <a:ext uri="{FF2B5EF4-FFF2-40B4-BE49-F238E27FC236}">
                  <a16:creationId xmlns:a16="http://schemas.microsoft.com/office/drawing/2014/main" id="{CE3D21A2-4306-4D84-8040-3DCC5FD15F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14498" y="2396316"/>
              <a:ext cx="224831" cy="224831"/>
            </a:xfrm>
            <a:prstGeom prst="rect">
              <a:avLst/>
            </a:prstGeom>
          </p:spPr>
        </p:pic>
        <p:grpSp>
          <p:nvGrpSpPr>
            <p:cNvPr id="136" name="グループ化 135">
              <a:extLst>
                <a:ext uri="{FF2B5EF4-FFF2-40B4-BE49-F238E27FC236}">
                  <a16:creationId xmlns:a16="http://schemas.microsoft.com/office/drawing/2014/main" id="{AD82F3EE-1E34-4BEB-8EAF-CE5DADBBDDF8}"/>
                </a:ext>
              </a:extLst>
            </p:cNvPr>
            <p:cNvGrpSpPr/>
            <p:nvPr/>
          </p:nvGrpSpPr>
          <p:grpSpPr>
            <a:xfrm>
              <a:off x="5700206" y="4157609"/>
              <a:ext cx="2300425" cy="458960"/>
              <a:chOff x="45763" y="1857402"/>
              <a:chExt cx="2286000" cy="457204"/>
            </a:xfrm>
          </p:grpSpPr>
          <p:sp>
            <p:nvSpPr>
              <p:cNvPr id="137" name="四角形: 角を丸くする 835">
                <a:extLst>
                  <a:ext uri="{FF2B5EF4-FFF2-40B4-BE49-F238E27FC236}">
                    <a16:creationId xmlns:a16="http://schemas.microsoft.com/office/drawing/2014/main" id="{A2A43AC2-D723-4D68-A78B-42D8A23AEA95}"/>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8" name="四角形: 角を丸くする 836">
                <a:extLst>
                  <a:ext uri="{FF2B5EF4-FFF2-40B4-BE49-F238E27FC236}">
                    <a16:creationId xmlns:a16="http://schemas.microsoft.com/office/drawing/2014/main" id="{9A1982C5-5BE4-4A9D-B999-FB3DA3F9D19F}"/>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9" name="四角形: 角を丸くする 837">
                <a:extLst>
                  <a:ext uri="{FF2B5EF4-FFF2-40B4-BE49-F238E27FC236}">
                    <a16:creationId xmlns:a16="http://schemas.microsoft.com/office/drawing/2014/main" id="{F1A2F3E5-A904-4A39-972F-6EF105A5EAE4}"/>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0" name="四角形: 角を丸くする 838">
                <a:extLst>
                  <a:ext uri="{FF2B5EF4-FFF2-40B4-BE49-F238E27FC236}">
                    <a16:creationId xmlns:a16="http://schemas.microsoft.com/office/drawing/2014/main" id="{81D53A28-86D5-4952-8950-73B4ED61F95C}"/>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1" name="四角形: 角を丸くする 839">
                <a:extLst>
                  <a:ext uri="{FF2B5EF4-FFF2-40B4-BE49-F238E27FC236}">
                    <a16:creationId xmlns:a16="http://schemas.microsoft.com/office/drawing/2014/main" id="{B917D121-1B88-4310-9C90-2243FCCE8271}"/>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142" name="グループ化 141">
              <a:extLst>
                <a:ext uri="{FF2B5EF4-FFF2-40B4-BE49-F238E27FC236}">
                  <a16:creationId xmlns:a16="http://schemas.microsoft.com/office/drawing/2014/main" id="{90411452-5AEF-4512-8AA3-4E4BF70CF6BA}"/>
                </a:ext>
              </a:extLst>
            </p:cNvPr>
            <p:cNvGrpSpPr/>
            <p:nvPr/>
          </p:nvGrpSpPr>
          <p:grpSpPr>
            <a:xfrm>
              <a:off x="5679900" y="3569980"/>
              <a:ext cx="2300425" cy="458960"/>
              <a:chOff x="45763" y="1857402"/>
              <a:chExt cx="2286000" cy="457204"/>
            </a:xfrm>
          </p:grpSpPr>
          <p:sp>
            <p:nvSpPr>
              <p:cNvPr id="143" name="四角形: 角を丸くする 835">
                <a:extLst>
                  <a:ext uri="{FF2B5EF4-FFF2-40B4-BE49-F238E27FC236}">
                    <a16:creationId xmlns:a16="http://schemas.microsoft.com/office/drawing/2014/main" id="{8E51E651-2EE4-426D-906B-E2B459E1EB59}"/>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4" name="四角形: 角を丸くする 836">
                <a:extLst>
                  <a:ext uri="{FF2B5EF4-FFF2-40B4-BE49-F238E27FC236}">
                    <a16:creationId xmlns:a16="http://schemas.microsoft.com/office/drawing/2014/main" id="{97EC41EB-5D9E-4DF5-BB95-AB37A6E2E636}"/>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5" name="四角形: 角を丸くする 837">
                <a:extLst>
                  <a:ext uri="{FF2B5EF4-FFF2-40B4-BE49-F238E27FC236}">
                    <a16:creationId xmlns:a16="http://schemas.microsoft.com/office/drawing/2014/main" id="{09CD8F75-85F2-4A9A-BD5D-889733CD5DB4}"/>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6" name="四角形: 角を丸くする 838">
                <a:extLst>
                  <a:ext uri="{FF2B5EF4-FFF2-40B4-BE49-F238E27FC236}">
                    <a16:creationId xmlns:a16="http://schemas.microsoft.com/office/drawing/2014/main" id="{1EBEF89D-DF3E-44B1-BE37-D8E8CA162943}"/>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7" name="四角形: 角を丸くする 839">
                <a:extLst>
                  <a:ext uri="{FF2B5EF4-FFF2-40B4-BE49-F238E27FC236}">
                    <a16:creationId xmlns:a16="http://schemas.microsoft.com/office/drawing/2014/main" id="{42AAC3C4-F59C-4958-964B-7FD3E11F546D}"/>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148" name="グループ化 147">
              <a:extLst>
                <a:ext uri="{FF2B5EF4-FFF2-40B4-BE49-F238E27FC236}">
                  <a16:creationId xmlns:a16="http://schemas.microsoft.com/office/drawing/2014/main" id="{EBE0AB1D-4700-4920-AF6A-29442005D70B}"/>
                </a:ext>
              </a:extLst>
            </p:cNvPr>
            <p:cNvGrpSpPr/>
            <p:nvPr/>
          </p:nvGrpSpPr>
          <p:grpSpPr>
            <a:xfrm>
              <a:off x="5690053" y="2986382"/>
              <a:ext cx="2300425" cy="458960"/>
              <a:chOff x="45763" y="1857402"/>
              <a:chExt cx="2286000" cy="457204"/>
            </a:xfrm>
          </p:grpSpPr>
          <p:sp>
            <p:nvSpPr>
              <p:cNvPr id="149" name="四角形: 角を丸くする 835">
                <a:extLst>
                  <a:ext uri="{FF2B5EF4-FFF2-40B4-BE49-F238E27FC236}">
                    <a16:creationId xmlns:a16="http://schemas.microsoft.com/office/drawing/2014/main" id="{EFE45CC0-469A-47D7-87A2-CA895F550362}"/>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0" name="四角形: 角を丸くする 836">
                <a:extLst>
                  <a:ext uri="{FF2B5EF4-FFF2-40B4-BE49-F238E27FC236}">
                    <a16:creationId xmlns:a16="http://schemas.microsoft.com/office/drawing/2014/main" id="{F6C8A77A-D4D7-4D0D-9FB3-9B0779237606}"/>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1" name="四角形: 角を丸くする 837">
                <a:extLst>
                  <a:ext uri="{FF2B5EF4-FFF2-40B4-BE49-F238E27FC236}">
                    <a16:creationId xmlns:a16="http://schemas.microsoft.com/office/drawing/2014/main" id="{C3B94362-B815-4D37-AD64-73CCA30BFF1B}"/>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2" name="四角形: 角を丸くする 838">
                <a:extLst>
                  <a:ext uri="{FF2B5EF4-FFF2-40B4-BE49-F238E27FC236}">
                    <a16:creationId xmlns:a16="http://schemas.microsoft.com/office/drawing/2014/main" id="{521DA386-A120-400B-B459-99F12250F601}"/>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3" name="四角形: 角を丸くする 839">
                <a:extLst>
                  <a:ext uri="{FF2B5EF4-FFF2-40B4-BE49-F238E27FC236}">
                    <a16:creationId xmlns:a16="http://schemas.microsoft.com/office/drawing/2014/main" id="{B2A70A60-36A4-47F1-96B8-1691C2019859}"/>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spTree>
    <p:extLst>
      <p:ext uri="{BB962C8B-B14F-4D97-AF65-F5344CB8AC3E}">
        <p14:creationId xmlns:p14="http://schemas.microsoft.com/office/powerpoint/2010/main" val="40182391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3887603" cy="307777"/>
          </a:xfrm>
          <a:prstGeom prst="rect">
            <a:avLst/>
          </a:prstGeom>
          <a:noFill/>
        </p:spPr>
        <p:txBody>
          <a:bodyPr wrap="none" rtlCol="0">
            <a:spAutoFit/>
          </a:bodyPr>
          <a:lstStyle/>
          <a:p>
            <a:r>
              <a:rPr kumimoji="1" lang="ja-JP" altLang="en-US" sz="1400" b="1">
                <a:latin typeface="+mn-ea"/>
              </a:rPr>
              <a:t>■強化画面仕様　</a:t>
            </a:r>
            <a:r>
              <a:rPr kumimoji="1" lang="ja-JP" altLang="en-US" sz="1400">
                <a:latin typeface="+mn-ea"/>
              </a:rPr>
              <a:t>強化武器選択</a:t>
            </a:r>
            <a:r>
              <a:rPr kumimoji="1" lang="en-US" altLang="ja-JP" sz="1400">
                <a:latin typeface="+mn-ea"/>
              </a:rPr>
              <a:t> &gt;&gt; </a:t>
            </a:r>
            <a:r>
              <a:rPr kumimoji="1" lang="ja-JP" altLang="en-US" sz="1400" b="1">
                <a:latin typeface="+mn-ea"/>
              </a:rPr>
              <a:t>強化画面</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194832" cy="307777"/>
          </a:xfrm>
          <a:prstGeom prst="rect">
            <a:avLst/>
          </a:prstGeom>
          <a:noFill/>
        </p:spPr>
        <p:txBody>
          <a:bodyPr wrap="none" rtlCol="0">
            <a:spAutoFit/>
          </a:bodyPr>
          <a:lstStyle/>
          <a:p>
            <a:pPr marL="342900" indent="-342900">
              <a:buAutoNum type="arabicPeriod"/>
            </a:pPr>
            <a:r>
              <a:rPr kumimoji="1" lang="en-US" altLang="ja-JP" sz="1400" b="1"/>
              <a:t>eq120.</a:t>
            </a:r>
            <a:r>
              <a:rPr kumimoji="1" lang="ja-JP" altLang="en-US" sz="1400" b="1"/>
              <a:t>武器強化画面</a:t>
            </a:r>
            <a:endParaRPr kumimoji="1" lang="en-US" altLang="ja-JP" sz="1400" b="1"/>
          </a:p>
        </p:txBody>
      </p:sp>
      <p:sp>
        <p:nvSpPr>
          <p:cNvPr id="96" name="正方形/長方形 95">
            <a:extLst>
              <a:ext uri="{FF2B5EF4-FFF2-40B4-BE49-F238E27FC236}">
                <a16:creationId xmlns:a16="http://schemas.microsoft.com/office/drawing/2014/main" id="{611D1BE3-EDAD-4958-A22C-314252938F0A}"/>
              </a:ext>
            </a:extLst>
          </p:cNvPr>
          <p:cNvSpPr/>
          <p:nvPr/>
        </p:nvSpPr>
        <p:spPr>
          <a:xfrm>
            <a:off x="5474934" y="1267932"/>
            <a:ext cx="2589566" cy="4602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武器一覧</a:t>
            </a:r>
          </a:p>
        </p:txBody>
      </p:sp>
      <p:grpSp>
        <p:nvGrpSpPr>
          <p:cNvPr id="104" name="グループ化 103">
            <a:extLst>
              <a:ext uri="{FF2B5EF4-FFF2-40B4-BE49-F238E27FC236}">
                <a16:creationId xmlns:a16="http://schemas.microsoft.com/office/drawing/2014/main" id="{EA24D731-FF3A-4426-BB7D-66E6CBAC56A0}"/>
              </a:ext>
            </a:extLst>
          </p:cNvPr>
          <p:cNvGrpSpPr/>
          <p:nvPr/>
        </p:nvGrpSpPr>
        <p:grpSpPr>
          <a:xfrm>
            <a:off x="5474934" y="1267930"/>
            <a:ext cx="2589567" cy="575103"/>
            <a:chOff x="0" y="0"/>
            <a:chExt cx="2637694" cy="599215"/>
          </a:xfrm>
        </p:grpSpPr>
        <p:sp>
          <p:nvSpPr>
            <p:cNvPr id="105" name="正方形/長方形 104">
              <a:extLst>
                <a:ext uri="{FF2B5EF4-FFF2-40B4-BE49-F238E27FC236}">
                  <a16:creationId xmlns:a16="http://schemas.microsoft.com/office/drawing/2014/main" id="{6ECEEE06-0DAB-4F24-AB0C-CD35CBC14E53}"/>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06" name="正方形/長方形 105">
              <a:extLst>
                <a:ext uri="{FF2B5EF4-FFF2-40B4-BE49-F238E27FC236}">
                  <a16:creationId xmlns:a16="http://schemas.microsoft.com/office/drawing/2014/main" id="{1FF58F32-3945-4C88-B6B5-C159CC8B6CD8}"/>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07" name="正方形/長方形 106">
              <a:extLst>
                <a:ext uri="{FF2B5EF4-FFF2-40B4-BE49-F238E27FC236}">
                  <a16:creationId xmlns:a16="http://schemas.microsoft.com/office/drawing/2014/main" id="{A8278365-D0A7-4EA6-8FC3-D42775F4399C}"/>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08" name="正方形/長方形 107">
              <a:extLst>
                <a:ext uri="{FF2B5EF4-FFF2-40B4-BE49-F238E27FC236}">
                  <a16:creationId xmlns:a16="http://schemas.microsoft.com/office/drawing/2014/main" id="{0BA2060D-0672-479D-BE2B-B3C74ECFF6F2}"/>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09" name="四角形: 角を丸くする 814">
              <a:extLst>
                <a:ext uri="{FF2B5EF4-FFF2-40B4-BE49-F238E27FC236}">
                  <a16:creationId xmlns:a16="http://schemas.microsoft.com/office/drawing/2014/main" id="{84559063-21E1-41D6-B27B-5AF7AAA8B947}"/>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0" name="正方形/長方形 109">
              <a:extLst>
                <a:ext uri="{FF2B5EF4-FFF2-40B4-BE49-F238E27FC236}">
                  <a16:creationId xmlns:a16="http://schemas.microsoft.com/office/drawing/2014/main" id="{C4C21317-D552-495A-90E0-3F1A90CB9158}"/>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11" name="楕円 816">
              <a:extLst>
                <a:ext uri="{FF2B5EF4-FFF2-40B4-BE49-F238E27FC236}">
                  <a16:creationId xmlns:a16="http://schemas.microsoft.com/office/drawing/2014/main" id="{AB01C825-37B5-49AB-9D95-38BB53606000}"/>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12" name="四角形: 角を丸くする 817">
              <a:extLst>
                <a:ext uri="{FF2B5EF4-FFF2-40B4-BE49-F238E27FC236}">
                  <a16:creationId xmlns:a16="http://schemas.microsoft.com/office/drawing/2014/main" id="{01132E7A-C717-457F-824D-19D178E995AC}"/>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3" name="正方形/長方形 112">
              <a:extLst>
                <a:ext uri="{FF2B5EF4-FFF2-40B4-BE49-F238E27FC236}">
                  <a16:creationId xmlns:a16="http://schemas.microsoft.com/office/drawing/2014/main" id="{02FB0699-58E0-414A-97AD-419AA4BB445C}"/>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14" name="四角形: 角を丸くする 819">
              <a:extLst>
                <a:ext uri="{FF2B5EF4-FFF2-40B4-BE49-F238E27FC236}">
                  <a16:creationId xmlns:a16="http://schemas.microsoft.com/office/drawing/2014/main" id="{625E744C-ED0C-4ADB-B61F-73CF3324EB20}"/>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5" name="四角形: 角を丸くする 820">
              <a:extLst>
                <a:ext uri="{FF2B5EF4-FFF2-40B4-BE49-F238E27FC236}">
                  <a16:creationId xmlns:a16="http://schemas.microsoft.com/office/drawing/2014/main" id="{CD5A0C60-20A9-433D-B2EF-57822B73ADC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6" name="テキスト ボックス 821">
              <a:extLst>
                <a:ext uri="{FF2B5EF4-FFF2-40B4-BE49-F238E27FC236}">
                  <a16:creationId xmlns:a16="http://schemas.microsoft.com/office/drawing/2014/main" id="{8876BC42-CD0F-4763-A2BA-106007F035E8}"/>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17" name="テキスト ボックス 822">
              <a:extLst>
                <a:ext uri="{FF2B5EF4-FFF2-40B4-BE49-F238E27FC236}">
                  <a16:creationId xmlns:a16="http://schemas.microsoft.com/office/drawing/2014/main" id="{3C70F412-CC1B-442E-94B4-7120F50F6942}"/>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130" name="四角形: 角を丸くする 792">
            <a:extLst>
              <a:ext uri="{FF2B5EF4-FFF2-40B4-BE49-F238E27FC236}">
                <a16:creationId xmlns:a16="http://schemas.microsoft.com/office/drawing/2014/main" id="{B7B4CAEF-FDDB-4E05-9424-94C9096ED494}"/>
              </a:ext>
            </a:extLst>
          </p:cNvPr>
          <p:cNvSpPr/>
          <p:nvPr/>
        </p:nvSpPr>
        <p:spPr>
          <a:xfrm>
            <a:off x="7308232" y="1874793"/>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149" name="四角形: 角を丸くする 808">
            <a:extLst>
              <a:ext uri="{FF2B5EF4-FFF2-40B4-BE49-F238E27FC236}">
                <a16:creationId xmlns:a16="http://schemas.microsoft.com/office/drawing/2014/main" id="{680CDDDE-7F75-4257-A498-11A7A12F47D6}"/>
              </a:ext>
            </a:extLst>
          </p:cNvPr>
          <p:cNvSpPr/>
          <p:nvPr/>
        </p:nvSpPr>
        <p:spPr>
          <a:xfrm>
            <a:off x="6945681" y="2340849"/>
            <a:ext cx="1070358" cy="1376738"/>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en-US" altLang="ja-JP" sz="1050"/>
              <a:t>ATK</a:t>
            </a:r>
          </a:p>
          <a:p>
            <a:r>
              <a:rPr kumimoji="1" lang="en-US" altLang="ja-JP" sz="1000"/>
              <a:t>9,999</a:t>
            </a:r>
            <a:r>
              <a:rPr kumimoji="1" lang="ja-JP" altLang="en-US" sz="1000"/>
              <a:t> → </a:t>
            </a:r>
            <a:r>
              <a:rPr kumimoji="1" lang="en-US" altLang="ja-JP" sz="1000">
                <a:solidFill>
                  <a:schemeClr val="accent2"/>
                </a:solidFill>
              </a:rPr>
              <a:t>9,999</a:t>
            </a:r>
            <a:endParaRPr kumimoji="1" lang="en-US" altLang="ja-JP" sz="1050">
              <a:solidFill>
                <a:schemeClr val="accent2"/>
              </a:solidFill>
            </a:endParaRPr>
          </a:p>
          <a:p>
            <a:r>
              <a:rPr kumimoji="1" lang="en-US" altLang="ja-JP" sz="1050"/>
              <a:t>DEF</a:t>
            </a:r>
          </a:p>
          <a:p>
            <a:r>
              <a:rPr kumimoji="1" lang="en-US" altLang="ja-JP" sz="1050"/>
              <a:t>9,999</a:t>
            </a:r>
            <a:r>
              <a:rPr kumimoji="1" lang="ja-JP" altLang="en-US" sz="1050"/>
              <a:t> → </a:t>
            </a:r>
            <a:r>
              <a:rPr kumimoji="1" lang="en-US" altLang="ja-JP" sz="1050">
                <a:solidFill>
                  <a:schemeClr val="accent2"/>
                </a:solidFill>
              </a:rPr>
              <a:t>9,999</a:t>
            </a:r>
            <a:endParaRPr kumimoji="1" lang="en-US" altLang="ja-JP" sz="1050"/>
          </a:p>
          <a:p>
            <a:r>
              <a:rPr kumimoji="1" lang="en-US" altLang="ja-JP" sz="1050"/>
              <a:t>SPD</a:t>
            </a:r>
          </a:p>
          <a:p>
            <a:r>
              <a:rPr kumimoji="1" lang="en-US" altLang="ja-JP" sz="1050"/>
              <a:t>9,999</a:t>
            </a:r>
            <a:r>
              <a:rPr kumimoji="1" lang="ja-JP" altLang="en-US" sz="1050"/>
              <a:t> → </a:t>
            </a:r>
            <a:r>
              <a:rPr kumimoji="1" lang="en-US" altLang="ja-JP" sz="1050">
                <a:solidFill>
                  <a:schemeClr val="accent2"/>
                </a:solidFill>
              </a:rPr>
              <a:t>9,999</a:t>
            </a:r>
            <a:endParaRPr kumimoji="1" lang="en-US" altLang="ja-JP">
              <a:solidFill>
                <a:schemeClr val="accent2"/>
              </a:solidFill>
            </a:endParaRPr>
          </a:p>
        </p:txBody>
      </p:sp>
      <p:pic>
        <p:nvPicPr>
          <p:cNvPr id="155" name="図 154">
            <a:extLst>
              <a:ext uri="{FF2B5EF4-FFF2-40B4-BE49-F238E27FC236}">
                <a16:creationId xmlns:a16="http://schemas.microsoft.com/office/drawing/2014/main" id="{1F249E76-20CD-4476-AB29-C6D25F1273CD}"/>
              </a:ext>
            </a:extLst>
          </p:cNvPr>
          <p:cNvPicPr>
            <a:picLocks noChangeAspect="1"/>
          </p:cNvPicPr>
          <p:nvPr/>
        </p:nvPicPr>
        <p:blipFill>
          <a:blip r:embed="rId2"/>
          <a:stretch>
            <a:fillRect/>
          </a:stretch>
        </p:blipFill>
        <p:spPr>
          <a:xfrm>
            <a:off x="5516782" y="2897762"/>
            <a:ext cx="1309399" cy="496669"/>
          </a:xfrm>
          <a:prstGeom prst="rect">
            <a:avLst/>
          </a:prstGeom>
        </p:spPr>
      </p:pic>
      <p:sp>
        <p:nvSpPr>
          <p:cNvPr id="163" name="テキスト ボックス 162">
            <a:extLst>
              <a:ext uri="{FF2B5EF4-FFF2-40B4-BE49-F238E27FC236}">
                <a16:creationId xmlns:a16="http://schemas.microsoft.com/office/drawing/2014/main" id="{0F8B64ED-CF59-4283-9926-53BC3F269925}"/>
              </a:ext>
            </a:extLst>
          </p:cNvPr>
          <p:cNvSpPr txBox="1"/>
          <p:nvPr/>
        </p:nvSpPr>
        <p:spPr>
          <a:xfrm>
            <a:off x="5398389" y="2384339"/>
            <a:ext cx="1620957" cy="200055"/>
          </a:xfrm>
          <a:prstGeom prst="rect">
            <a:avLst/>
          </a:prstGeom>
          <a:noFill/>
        </p:spPr>
        <p:txBody>
          <a:bodyPr wrap="none" rtlCol="0">
            <a:spAutoFit/>
          </a:bodyPr>
          <a:lstStyle/>
          <a:p>
            <a:r>
              <a:rPr kumimoji="1" lang="ja-JP" altLang="en-US" sz="700"/>
              <a:t>武器名４５６７８９０１２３４５６</a:t>
            </a:r>
          </a:p>
        </p:txBody>
      </p:sp>
      <p:sp>
        <p:nvSpPr>
          <p:cNvPr id="164" name="テキスト ボックス 163">
            <a:extLst>
              <a:ext uri="{FF2B5EF4-FFF2-40B4-BE49-F238E27FC236}">
                <a16:creationId xmlns:a16="http://schemas.microsoft.com/office/drawing/2014/main" id="{0B58FA2C-C27D-4371-8EEC-38CC0FB770B4}"/>
              </a:ext>
            </a:extLst>
          </p:cNvPr>
          <p:cNvSpPr txBox="1"/>
          <p:nvPr/>
        </p:nvSpPr>
        <p:spPr>
          <a:xfrm>
            <a:off x="5397177" y="2570085"/>
            <a:ext cx="1157486" cy="200055"/>
          </a:xfrm>
          <a:prstGeom prst="rect">
            <a:avLst/>
          </a:prstGeom>
          <a:noFill/>
        </p:spPr>
        <p:txBody>
          <a:bodyPr wrap="square" rtlCol="0">
            <a:spAutoFit/>
          </a:bodyPr>
          <a:lstStyle/>
          <a:p>
            <a:r>
              <a:rPr kumimoji="1" lang="ja-JP" altLang="en-US" sz="700"/>
              <a:t>武器種武器種名</a:t>
            </a:r>
          </a:p>
        </p:txBody>
      </p:sp>
      <p:graphicFrame>
        <p:nvGraphicFramePr>
          <p:cNvPr id="171" name="表 61">
            <a:extLst>
              <a:ext uri="{FF2B5EF4-FFF2-40B4-BE49-F238E27FC236}">
                <a16:creationId xmlns:a16="http://schemas.microsoft.com/office/drawing/2014/main" id="{880C1A60-068C-443F-A8B5-B011C4165790}"/>
              </a:ext>
            </a:extLst>
          </p:cNvPr>
          <p:cNvGraphicFramePr>
            <a:graphicFrameLocks noGrp="1"/>
          </p:cNvGraphicFramePr>
          <p:nvPr/>
        </p:nvGraphicFramePr>
        <p:xfrm>
          <a:off x="587272" y="3010246"/>
          <a:ext cx="4180614" cy="1737360"/>
        </p:xfrm>
        <a:graphic>
          <a:graphicData uri="http://schemas.openxmlformats.org/drawingml/2006/table">
            <a:tbl>
              <a:tblPr firstRow="1" bandRow="1">
                <a:tableStyleId>{5940675A-B579-460E-94D1-54222C63F5DA}</a:tableStyleId>
              </a:tblPr>
              <a:tblGrid>
                <a:gridCol w="1806201">
                  <a:extLst>
                    <a:ext uri="{9D8B030D-6E8A-4147-A177-3AD203B41FA5}">
                      <a16:colId xmlns:a16="http://schemas.microsoft.com/office/drawing/2014/main" val="2511590499"/>
                    </a:ext>
                  </a:extLst>
                </a:gridCol>
                <a:gridCol w="2374413">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素材長押し</a:t>
                      </a:r>
                    </a:p>
                  </a:txBody>
                  <a:tcPr>
                    <a:solidFill>
                      <a:schemeClr val="bg1"/>
                    </a:solidFill>
                  </a:tcPr>
                </a:tc>
                <a:tc>
                  <a:txBody>
                    <a:bodyPr/>
                    <a:lstStyle/>
                    <a:p>
                      <a:r>
                        <a:rPr kumimoji="1" lang="ja-JP" altLang="en-US" sz="1000"/>
                        <a:t>素材詳細ウィンドウを表示</a:t>
                      </a:r>
                    </a:p>
                  </a:txBody>
                  <a:tcPr>
                    <a:solidFill>
                      <a:schemeClr val="bg1"/>
                    </a:solidFill>
                  </a:tcPr>
                </a:tc>
                <a:extLst>
                  <a:ext uri="{0D108BD9-81ED-4DB2-BD59-A6C34878D82A}">
                    <a16:rowId xmlns:a16="http://schemas.microsoft.com/office/drawing/2014/main" val="1922787833"/>
                  </a:ext>
                </a:extLst>
              </a:tr>
              <a:tr h="24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もどるボタン</a:t>
                      </a:r>
                    </a:p>
                  </a:txBody>
                  <a:tcPr>
                    <a:solidFill>
                      <a:schemeClr val="bg1"/>
                    </a:solidFill>
                  </a:tcPr>
                </a:tc>
                <a:tc>
                  <a:txBody>
                    <a:bodyPr/>
                    <a:lstStyle/>
                    <a:p>
                      <a:r>
                        <a:rPr kumimoji="1" lang="ja-JP" altLang="en-US" sz="1000"/>
                        <a:t>強化武器選択画面</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強化ボタン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武器強化を強化させる。</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・武器をくるっとまわす。</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・数値にエフェクトを表示する</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・元となる数値を更新する</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素材を次のレベルのものに更新する。</a:t>
                      </a:r>
                      <a:endParaRPr kumimoji="1" lang="en-US" altLang="ja-JP" sz="1000"/>
                    </a:p>
                  </a:txBody>
                  <a:tcPr>
                    <a:solidFill>
                      <a:schemeClr val="bg1"/>
                    </a:solidFill>
                  </a:tcPr>
                </a:tc>
                <a:extLst>
                  <a:ext uri="{0D108BD9-81ED-4DB2-BD59-A6C34878D82A}">
                    <a16:rowId xmlns:a16="http://schemas.microsoft.com/office/drawing/2014/main" val="3817188964"/>
                  </a:ext>
                </a:extLst>
              </a:tr>
            </a:tbl>
          </a:graphicData>
        </a:graphic>
      </p:graphicFrame>
      <p:sp>
        <p:nvSpPr>
          <p:cNvPr id="172" name="テキスト ボックス 171">
            <a:extLst>
              <a:ext uri="{FF2B5EF4-FFF2-40B4-BE49-F238E27FC236}">
                <a16:creationId xmlns:a16="http://schemas.microsoft.com/office/drawing/2014/main" id="{F0E00091-CAF5-4E03-B245-32DBEABE3F4D}"/>
              </a:ext>
            </a:extLst>
          </p:cNvPr>
          <p:cNvSpPr txBox="1"/>
          <p:nvPr/>
        </p:nvSpPr>
        <p:spPr>
          <a:xfrm>
            <a:off x="310968" y="2642305"/>
            <a:ext cx="569387" cy="246221"/>
          </a:xfrm>
          <a:prstGeom prst="rect">
            <a:avLst/>
          </a:prstGeom>
          <a:noFill/>
        </p:spPr>
        <p:txBody>
          <a:bodyPr wrap="none" rtlCol="0">
            <a:spAutoFit/>
          </a:bodyPr>
          <a:lstStyle/>
          <a:p>
            <a:r>
              <a:rPr kumimoji="1" lang="ja-JP" altLang="en-US" sz="1000" b="1"/>
              <a:t>・操作</a:t>
            </a:r>
          </a:p>
        </p:txBody>
      </p:sp>
      <p:sp>
        <p:nvSpPr>
          <p:cNvPr id="173" name="四角形: 角を丸くする 792">
            <a:extLst>
              <a:ext uri="{FF2B5EF4-FFF2-40B4-BE49-F238E27FC236}">
                <a16:creationId xmlns:a16="http://schemas.microsoft.com/office/drawing/2014/main" id="{71124D2F-E2F0-4C41-9665-D5741C691990}"/>
              </a:ext>
            </a:extLst>
          </p:cNvPr>
          <p:cNvSpPr/>
          <p:nvPr/>
        </p:nvSpPr>
        <p:spPr>
          <a:xfrm>
            <a:off x="5516782" y="4347955"/>
            <a:ext cx="2475784" cy="137673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a:p>
            <a:pPr algn="ctr"/>
            <a:endParaRPr kumimoji="1" lang="en-US" altLang="ja-JP" sz="1200"/>
          </a:p>
          <a:p>
            <a:pPr algn="ctr"/>
            <a:r>
              <a:rPr kumimoji="1" lang="en-US" altLang="ja-JP" sz="1200"/>
              <a:t>GOLD  </a:t>
            </a:r>
            <a:r>
              <a:rPr kumimoji="1" lang="en-US" altLang="ja-JP" sz="1200">
                <a:solidFill>
                  <a:srgbClr val="FF0000"/>
                </a:solidFill>
              </a:rPr>
              <a:t>999,999,999</a:t>
            </a:r>
            <a:r>
              <a:rPr kumimoji="1" lang="en-US" altLang="ja-JP" sz="1200"/>
              <a:t> / 666,666,666</a:t>
            </a:r>
          </a:p>
        </p:txBody>
      </p:sp>
      <p:grpSp>
        <p:nvGrpSpPr>
          <p:cNvPr id="131" name="グループ化 130">
            <a:extLst>
              <a:ext uri="{FF2B5EF4-FFF2-40B4-BE49-F238E27FC236}">
                <a16:creationId xmlns:a16="http://schemas.microsoft.com/office/drawing/2014/main" id="{334EA934-F60E-47D1-8D44-81523B1ACC3D}"/>
              </a:ext>
            </a:extLst>
          </p:cNvPr>
          <p:cNvGrpSpPr/>
          <p:nvPr/>
        </p:nvGrpSpPr>
        <p:grpSpPr>
          <a:xfrm>
            <a:off x="5596235" y="4477395"/>
            <a:ext cx="2300423" cy="458960"/>
            <a:chOff x="45763" y="1857402"/>
            <a:chExt cx="2286000" cy="457204"/>
          </a:xfrm>
        </p:grpSpPr>
        <p:sp>
          <p:nvSpPr>
            <p:cNvPr id="132" name="四角形: 角を丸くする 835">
              <a:extLst>
                <a:ext uri="{FF2B5EF4-FFF2-40B4-BE49-F238E27FC236}">
                  <a16:creationId xmlns:a16="http://schemas.microsoft.com/office/drawing/2014/main" id="{1866C812-E793-4221-8002-797B9821EEC1}"/>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3" name="四角形: 角を丸くする 836">
              <a:extLst>
                <a:ext uri="{FF2B5EF4-FFF2-40B4-BE49-F238E27FC236}">
                  <a16:creationId xmlns:a16="http://schemas.microsoft.com/office/drawing/2014/main" id="{54C625D8-2434-44A3-A650-08616E15CC7E}"/>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4" name="四角形: 角を丸くする 837">
              <a:extLst>
                <a:ext uri="{FF2B5EF4-FFF2-40B4-BE49-F238E27FC236}">
                  <a16:creationId xmlns:a16="http://schemas.microsoft.com/office/drawing/2014/main" id="{5ACFB963-365E-4F36-A636-F236E2F961E6}"/>
                </a:ext>
              </a:extLst>
            </p:cNvPr>
            <p:cNvSpPr/>
            <p:nvPr/>
          </p:nvSpPr>
          <p:spPr>
            <a:xfrm>
              <a:off x="960163" y="1857406"/>
              <a:ext cx="457200" cy="457200"/>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5" name="四角形: 角を丸くする 838">
              <a:extLst>
                <a:ext uri="{FF2B5EF4-FFF2-40B4-BE49-F238E27FC236}">
                  <a16:creationId xmlns:a16="http://schemas.microsoft.com/office/drawing/2014/main" id="{9575C614-DF6A-421C-9CFE-297B22F2B757}"/>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6" name="四角形: 角を丸くする 839">
              <a:extLst>
                <a:ext uri="{FF2B5EF4-FFF2-40B4-BE49-F238E27FC236}">
                  <a16:creationId xmlns:a16="http://schemas.microsoft.com/office/drawing/2014/main" id="{70A28741-A3DF-4122-8657-4D28DF5E1073}"/>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150" name="テキスト ボックス 149">
            <a:extLst>
              <a:ext uri="{FF2B5EF4-FFF2-40B4-BE49-F238E27FC236}">
                <a16:creationId xmlns:a16="http://schemas.microsoft.com/office/drawing/2014/main" id="{8ADB49FF-3EDD-4F6D-A0FB-3FB4EE6B4DF1}"/>
              </a:ext>
            </a:extLst>
          </p:cNvPr>
          <p:cNvSpPr txBox="1"/>
          <p:nvPr/>
        </p:nvSpPr>
        <p:spPr>
          <a:xfrm>
            <a:off x="5571634" y="4706873"/>
            <a:ext cx="509287" cy="276999"/>
          </a:xfrm>
          <a:prstGeom prst="rect">
            <a:avLst/>
          </a:prstGeom>
          <a:noFill/>
        </p:spPr>
        <p:txBody>
          <a:bodyPr wrap="square" rtlCol="0">
            <a:spAutoFit/>
          </a:bodyPr>
          <a:lstStyle/>
          <a:p>
            <a:r>
              <a:rPr kumimoji="1" lang="en-US" altLang="ja-JP" sz="1200">
                <a:solidFill>
                  <a:schemeClr val="bg1"/>
                </a:solidFill>
              </a:rPr>
              <a:t>x200</a:t>
            </a:r>
            <a:endParaRPr kumimoji="1" lang="ja-JP" altLang="en-US" sz="1200">
              <a:solidFill>
                <a:schemeClr val="bg1"/>
              </a:solidFill>
            </a:endParaRPr>
          </a:p>
        </p:txBody>
      </p:sp>
      <p:sp>
        <p:nvSpPr>
          <p:cNvPr id="151" name="テキスト ボックス 150">
            <a:extLst>
              <a:ext uri="{FF2B5EF4-FFF2-40B4-BE49-F238E27FC236}">
                <a16:creationId xmlns:a16="http://schemas.microsoft.com/office/drawing/2014/main" id="{43180DD9-7E81-4EC2-A3A0-7888C3AC138B}"/>
              </a:ext>
            </a:extLst>
          </p:cNvPr>
          <p:cNvSpPr txBox="1"/>
          <p:nvPr/>
        </p:nvSpPr>
        <p:spPr>
          <a:xfrm>
            <a:off x="6040927" y="4706872"/>
            <a:ext cx="509287" cy="276999"/>
          </a:xfrm>
          <a:prstGeom prst="rect">
            <a:avLst/>
          </a:prstGeom>
          <a:noFill/>
        </p:spPr>
        <p:txBody>
          <a:bodyPr wrap="square" rtlCol="0">
            <a:spAutoFit/>
          </a:bodyPr>
          <a:lstStyle/>
          <a:p>
            <a:r>
              <a:rPr kumimoji="1" lang="en-US" altLang="ja-JP" sz="1200">
                <a:solidFill>
                  <a:schemeClr val="bg1"/>
                </a:solidFill>
              </a:rPr>
              <a:t>x500</a:t>
            </a:r>
            <a:endParaRPr kumimoji="1" lang="ja-JP" altLang="en-US" sz="1200">
              <a:solidFill>
                <a:schemeClr val="bg1"/>
              </a:solidFill>
            </a:endParaRPr>
          </a:p>
        </p:txBody>
      </p:sp>
      <p:sp>
        <p:nvSpPr>
          <p:cNvPr id="152" name="テキスト ボックス 151">
            <a:extLst>
              <a:ext uri="{FF2B5EF4-FFF2-40B4-BE49-F238E27FC236}">
                <a16:creationId xmlns:a16="http://schemas.microsoft.com/office/drawing/2014/main" id="{6A554C75-4E34-4E7E-876D-EFBE8B6E4AB4}"/>
              </a:ext>
            </a:extLst>
          </p:cNvPr>
          <p:cNvSpPr txBox="1"/>
          <p:nvPr/>
        </p:nvSpPr>
        <p:spPr>
          <a:xfrm>
            <a:off x="6485619" y="4706872"/>
            <a:ext cx="509287" cy="276999"/>
          </a:xfrm>
          <a:prstGeom prst="rect">
            <a:avLst/>
          </a:prstGeom>
          <a:noFill/>
        </p:spPr>
        <p:txBody>
          <a:bodyPr wrap="square" rtlCol="0">
            <a:spAutoFit/>
          </a:bodyPr>
          <a:lstStyle/>
          <a:p>
            <a:r>
              <a:rPr kumimoji="1" lang="en-US" altLang="ja-JP" sz="1200">
                <a:solidFill>
                  <a:srgbClr val="FF0000"/>
                </a:solidFill>
              </a:rPr>
              <a:t>x100</a:t>
            </a:r>
            <a:endParaRPr kumimoji="1" lang="ja-JP" altLang="en-US" sz="1200">
              <a:solidFill>
                <a:srgbClr val="FF0000"/>
              </a:solidFill>
            </a:endParaRPr>
          </a:p>
        </p:txBody>
      </p:sp>
      <p:sp>
        <p:nvSpPr>
          <p:cNvPr id="153" name="テキスト ボックス 152">
            <a:extLst>
              <a:ext uri="{FF2B5EF4-FFF2-40B4-BE49-F238E27FC236}">
                <a16:creationId xmlns:a16="http://schemas.microsoft.com/office/drawing/2014/main" id="{50F02C84-E869-4AC7-B0CC-286BAFD94C3A}"/>
              </a:ext>
            </a:extLst>
          </p:cNvPr>
          <p:cNvSpPr txBox="1"/>
          <p:nvPr/>
        </p:nvSpPr>
        <p:spPr>
          <a:xfrm>
            <a:off x="6936594" y="4702052"/>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54" name="テキスト ボックス 153">
            <a:extLst>
              <a:ext uri="{FF2B5EF4-FFF2-40B4-BE49-F238E27FC236}">
                <a16:creationId xmlns:a16="http://schemas.microsoft.com/office/drawing/2014/main" id="{55FEBF87-FE5A-4F9C-B99C-90AE3D675F9A}"/>
              </a:ext>
            </a:extLst>
          </p:cNvPr>
          <p:cNvSpPr txBox="1"/>
          <p:nvPr/>
        </p:nvSpPr>
        <p:spPr>
          <a:xfrm>
            <a:off x="7411971" y="4700933"/>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62" name="四角形: 角を丸くする 792">
            <a:extLst>
              <a:ext uri="{FF2B5EF4-FFF2-40B4-BE49-F238E27FC236}">
                <a16:creationId xmlns:a16="http://schemas.microsoft.com/office/drawing/2014/main" id="{BA892D5A-E5E2-4755-BB9E-02C73013C173}"/>
              </a:ext>
            </a:extLst>
          </p:cNvPr>
          <p:cNvSpPr/>
          <p:nvPr/>
        </p:nvSpPr>
        <p:spPr>
          <a:xfrm>
            <a:off x="6410276" y="5374985"/>
            <a:ext cx="718882" cy="287551"/>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強化</a:t>
            </a:r>
            <a:endParaRPr kumimoji="1" lang="en-US" altLang="ja-JP" sz="1200"/>
          </a:p>
        </p:txBody>
      </p:sp>
      <p:sp>
        <p:nvSpPr>
          <p:cNvPr id="174" name="テキスト ボックス 173">
            <a:extLst>
              <a:ext uri="{FF2B5EF4-FFF2-40B4-BE49-F238E27FC236}">
                <a16:creationId xmlns:a16="http://schemas.microsoft.com/office/drawing/2014/main" id="{3AC969FD-DB6F-4CDD-B6ED-DC5755D18B34}"/>
              </a:ext>
            </a:extLst>
          </p:cNvPr>
          <p:cNvSpPr txBox="1"/>
          <p:nvPr/>
        </p:nvSpPr>
        <p:spPr>
          <a:xfrm>
            <a:off x="5576256" y="4859273"/>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75" name="テキスト ボックス 174">
            <a:extLst>
              <a:ext uri="{FF2B5EF4-FFF2-40B4-BE49-F238E27FC236}">
                <a16:creationId xmlns:a16="http://schemas.microsoft.com/office/drawing/2014/main" id="{6A2E4E46-0F66-4355-BB71-75082BD761FD}"/>
              </a:ext>
            </a:extLst>
          </p:cNvPr>
          <p:cNvSpPr txBox="1"/>
          <p:nvPr/>
        </p:nvSpPr>
        <p:spPr>
          <a:xfrm>
            <a:off x="6045549" y="4859272"/>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76" name="テキスト ボックス 175">
            <a:extLst>
              <a:ext uri="{FF2B5EF4-FFF2-40B4-BE49-F238E27FC236}">
                <a16:creationId xmlns:a16="http://schemas.microsoft.com/office/drawing/2014/main" id="{8E1E0EBD-BEEA-41FD-9286-B9728E4E32F4}"/>
              </a:ext>
            </a:extLst>
          </p:cNvPr>
          <p:cNvSpPr txBox="1"/>
          <p:nvPr/>
        </p:nvSpPr>
        <p:spPr>
          <a:xfrm>
            <a:off x="6490241" y="4859272"/>
            <a:ext cx="509287" cy="276999"/>
          </a:xfrm>
          <a:prstGeom prst="rect">
            <a:avLst/>
          </a:prstGeom>
          <a:noFill/>
        </p:spPr>
        <p:txBody>
          <a:bodyPr wrap="square" rtlCol="0">
            <a:spAutoFit/>
          </a:bodyPr>
          <a:lstStyle/>
          <a:p>
            <a:r>
              <a:rPr kumimoji="1" lang="en-US" altLang="ja-JP" sz="1200">
                <a:solidFill>
                  <a:schemeClr val="bg1"/>
                </a:solidFill>
              </a:rPr>
              <a:t>x1</a:t>
            </a:r>
            <a:endParaRPr kumimoji="1" lang="ja-JP" altLang="en-US" sz="1200">
              <a:solidFill>
                <a:schemeClr val="bg1"/>
              </a:solidFill>
            </a:endParaRPr>
          </a:p>
        </p:txBody>
      </p:sp>
      <p:sp>
        <p:nvSpPr>
          <p:cNvPr id="177" name="テキスト ボックス 176">
            <a:extLst>
              <a:ext uri="{FF2B5EF4-FFF2-40B4-BE49-F238E27FC236}">
                <a16:creationId xmlns:a16="http://schemas.microsoft.com/office/drawing/2014/main" id="{EF118C0A-A368-4996-B677-7A4ADC7CC004}"/>
              </a:ext>
            </a:extLst>
          </p:cNvPr>
          <p:cNvSpPr txBox="1"/>
          <p:nvPr/>
        </p:nvSpPr>
        <p:spPr>
          <a:xfrm>
            <a:off x="6941216" y="4854452"/>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78" name="テキスト ボックス 177">
            <a:extLst>
              <a:ext uri="{FF2B5EF4-FFF2-40B4-BE49-F238E27FC236}">
                <a16:creationId xmlns:a16="http://schemas.microsoft.com/office/drawing/2014/main" id="{27E05016-5ED8-4203-97A1-86720BCC3186}"/>
              </a:ext>
            </a:extLst>
          </p:cNvPr>
          <p:cNvSpPr txBox="1"/>
          <p:nvPr/>
        </p:nvSpPr>
        <p:spPr>
          <a:xfrm>
            <a:off x="7416593" y="4853333"/>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79" name="正方形/長方形 178">
            <a:extLst>
              <a:ext uri="{FF2B5EF4-FFF2-40B4-BE49-F238E27FC236}">
                <a16:creationId xmlns:a16="http://schemas.microsoft.com/office/drawing/2014/main" id="{EB8A22D6-08DA-4B88-A922-FE8974DA4863}"/>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武器強化</a:t>
            </a:r>
          </a:p>
        </p:txBody>
      </p:sp>
      <p:sp>
        <p:nvSpPr>
          <p:cNvPr id="46" name="スライド番号プレースホルダー 69">
            <a:extLst>
              <a:ext uri="{FF2B5EF4-FFF2-40B4-BE49-F238E27FC236}">
                <a16:creationId xmlns:a16="http://schemas.microsoft.com/office/drawing/2014/main" id="{0E09DC19-8CAB-47A6-9D06-29CCA8FFB7B7}"/>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28</a:t>
            </a:fld>
            <a:endParaRPr kumimoji="1" lang="ja-JP" altLang="en-US"/>
          </a:p>
        </p:txBody>
      </p:sp>
    </p:spTree>
    <p:extLst>
      <p:ext uri="{BB962C8B-B14F-4D97-AF65-F5344CB8AC3E}">
        <p14:creationId xmlns:p14="http://schemas.microsoft.com/office/powerpoint/2010/main" val="40097954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706190" cy="307777"/>
          </a:xfrm>
          <a:prstGeom prst="rect">
            <a:avLst/>
          </a:prstGeom>
          <a:noFill/>
        </p:spPr>
        <p:txBody>
          <a:bodyPr wrap="none" rtlCol="0">
            <a:spAutoFit/>
          </a:bodyPr>
          <a:lstStyle/>
          <a:p>
            <a:r>
              <a:rPr kumimoji="1" lang="en-US" altLang="ja-JP" sz="1400" b="1"/>
              <a:t>1. eq120a.</a:t>
            </a:r>
            <a:r>
              <a:rPr kumimoji="1" lang="ja-JP" altLang="en-US" sz="1400" b="1"/>
              <a:t>素材詳細ウィンドウ</a:t>
            </a:r>
            <a:endParaRPr kumimoji="1" lang="en-US" altLang="ja-JP" sz="1400" b="1"/>
          </a:p>
        </p:txBody>
      </p:sp>
      <p:sp>
        <p:nvSpPr>
          <p:cNvPr id="38" name="テキスト ボックス 37">
            <a:extLst>
              <a:ext uri="{FF2B5EF4-FFF2-40B4-BE49-F238E27FC236}">
                <a16:creationId xmlns:a16="http://schemas.microsoft.com/office/drawing/2014/main" id="{2EC2E870-832D-F04D-B1CF-C3780C960B8D}"/>
              </a:ext>
            </a:extLst>
          </p:cNvPr>
          <p:cNvSpPr txBox="1"/>
          <p:nvPr/>
        </p:nvSpPr>
        <p:spPr>
          <a:xfrm>
            <a:off x="591845" y="846576"/>
            <a:ext cx="1723549" cy="707886"/>
          </a:xfrm>
          <a:prstGeom prst="rect">
            <a:avLst/>
          </a:prstGeom>
          <a:noFill/>
        </p:spPr>
        <p:txBody>
          <a:bodyPr wrap="none" rtlCol="0" anchor="t">
            <a:spAutoFit/>
          </a:bodyPr>
          <a:lstStyle/>
          <a:p>
            <a:r>
              <a:rPr kumimoji="1" lang="ja-JP" altLang="en-US" sz="1000">
                <a:ea typeface="メイリオ"/>
              </a:rPr>
              <a:t>・素材の詳細を確認する。</a:t>
            </a:r>
            <a:endParaRPr kumimoji="1" lang="en-US" altLang="ja-JP" sz="1000">
              <a:ea typeface="メイリオ"/>
            </a:endParaRPr>
          </a:p>
          <a:p>
            <a:endParaRPr kumimoji="1" lang="en-US" altLang="ja-JP" sz="1000">
              <a:ea typeface="メイリオ"/>
            </a:endParaRPr>
          </a:p>
          <a:p>
            <a:r>
              <a:rPr kumimoji="1" lang="ja-JP" altLang="en-US" sz="1000">
                <a:ea typeface="メイリオ"/>
              </a:rPr>
              <a:t>○ 名前</a:t>
            </a:r>
            <a:endParaRPr kumimoji="1" lang="en-US" altLang="ja-JP" sz="1000">
              <a:ea typeface="メイリオ"/>
            </a:endParaRPr>
          </a:p>
          <a:p>
            <a:r>
              <a:rPr kumimoji="1" lang="ja-JP" altLang="en-US" sz="1000">
                <a:ea typeface="メイリオ"/>
              </a:rPr>
              <a:t>○ 入手経路</a:t>
            </a:r>
            <a:endParaRPr kumimoji="1" lang="en-US" altLang="ja-JP" sz="1000">
              <a:ea typeface="メイリオ"/>
            </a:endParaRPr>
          </a:p>
        </p:txBody>
      </p:sp>
      <p:grpSp>
        <p:nvGrpSpPr>
          <p:cNvPr id="55" name="グループ化 54">
            <a:extLst>
              <a:ext uri="{FF2B5EF4-FFF2-40B4-BE49-F238E27FC236}">
                <a16:creationId xmlns:a16="http://schemas.microsoft.com/office/drawing/2014/main" id="{D461E261-3FEA-4E7C-BEC3-C4795563B826}"/>
              </a:ext>
            </a:extLst>
          </p:cNvPr>
          <p:cNvGrpSpPr/>
          <p:nvPr/>
        </p:nvGrpSpPr>
        <p:grpSpPr>
          <a:xfrm>
            <a:off x="5334210" y="1281981"/>
            <a:ext cx="2667323" cy="4602399"/>
            <a:chOff x="5334210" y="1281981"/>
            <a:chExt cx="2667323" cy="4602399"/>
          </a:xfrm>
        </p:grpSpPr>
        <p:sp>
          <p:nvSpPr>
            <p:cNvPr id="96" name="正方形/長方形 95">
              <a:extLst>
                <a:ext uri="{FF2B5EF4-FFF2-40B4-BE49-F238E27FC236}">
                  <a16:creationId xmlns:a16="http://schemas.microsoft.com/office/drawing/2014/main" id="{611D1BE3-EDAD-4958-A22C-314252938F0A}"/>
                </a:ext>
              </a:extLst>
            </p:cNvPr>
            <p:cNvSpPr/>
            <p:nvPr/>
          </p:nvSpPr>
          <p:spPr>
            <a:xfrm>
              <a:off x="5411967" y="1281983"/>
              <a:ext cx="2589566" cy="4602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武器一覧</a:t>
              </a:r>
            </a:p>
          </p:txBody>
        </p:sp>
        <p:grpSp>
          <p:nvGrpSpPr>
            <p:cNvPr id="104" name="グループ化 103">
              <a:extLst>
                <a:ext uri="{FF2B5EF4-FFF2-40B4-BE49-F238E27FC236}">
                  <a16:creationId xmlns:a16="http://schemas.microsoft.com/office/drawing/2014/main" id="{EA24D731-FF3A-4426-BB7D-66E6CBAC56A0}"/>
                </a:ext>
              </a:extLst>
            </p:cNvPr>
            <p:cNvGrpSpPr/>
            <p:nvPr/>
          </p:nvGrpSpPr>
          <p:grpSpPr>
            <a:xfrm>
              <a:off x="5411967" y="1281981"/>
              <a:ext cx="2589566" cy="575103"/>
              <a:chOff x="0" y="0"/>
              <a:chExt cx="2637694" cy="599215"/>
            </a:xfrm>
          </p:grpSpPr>
          <p:sp>
            <p:nvSpPr>
              <p:cNvPr id="105" name="正方形/長方形 104">
                <a:extLst>
                  <a:ext uri="{FF2B5EF4-FFF2-40B4-BE49-F238E27FC236}">
                    <a16:creationId xmlns:a16="http://schemas.microsoft.com/office/drawing/2014/main" id="{6ECEEE06-0DAB-4F24-AB0C-CD35CBC14E53}"/>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06" name="正方形/長方形 105">
                <a:extLst>
                  <a:ext uri="{FF2B5EF4-FFF2-40B4-BE49-F238E27FC236}">
                    <a16:creationId xmlns:a16="http://schemas.microsoft.com/office/drawing/2014/main" id="{1FF58F32-3945-4C88-B6B5-C159CC8B6CD8}"/>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07" name="正方形/長方形 106">
                <a:extLst>
                  <a:ext uri="{FF2B5EF4-FFF2-40B4-BE49-F238E27FC236}">
                    <a16:creationId xmlns:a16="http://schemas.microsoft.com/office/drawing/2014/main" id="{A8278365-D0A7-4EA6-8FC3-D42775F4399C}"/>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08" name="正方形/長方形 107">
                <a:extLst>
                  <a:ext uri="{FF2B5EF4-FFF2-40B4-BE49-F238E27FC236}">
                    <a16:creationId xmlns:a16="http://schemas.microsoft.com/office/drawing/2014/main" id="{0BA2060D-0672-479D-BE2B-B3C74ECFF6F2}"/>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09" name="四角形: 角を丸くする 814">
                <a:extLst>
                  <a:ext uri="{FF2B5EF4-FFF2-40B4-BE49-F238E27FC236}">
                    <a16:creationId xmlns:a16="http://schemas.microsoft.com/office/drawing/2014/main" id="{84559063-21E1-41D6-B27B-5AF7AAA8B947}"/>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0" name="正方形/長方形 109">
                <a:extLst>
                  <a:ext uri="{FF2B5EF4-FFF2-40B4-BE49-F238E27FC236}">
                    <a16:creationId xmlns:a16="http://schemas.microsoft.com/office/drawing/2014/main" id="{C4C21317-D552-495A-90E0-3F1A90CB9158}"/>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11" name="楕円 816">
                <a:extLst>
                  <a:ext uri="{FF2B5EF4-FFF2-40B4-BE49-F238E27FC236}">
                    <a16:creationId xmlns:a16="http://schemas.microsoft.com/office/drawing/2014/main" id="{AB01C825-37B5-49AB-9D95-38BB53606000}"/>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12" name="四角形: 角を丸くする 817">
                <a:extLst>
                  <a:ext uri="{FF2B5EF4-FFF2-40B4-BE49-F238E27FC236}">
                    <a16:creationId xmlns:a16="http://schemas.microsoft.com/office/drawing/2014/main" id="{01132E7A-C717-457F-824D-19D178E995AC}"/>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3" name="正方形/長方形 112">
                <a:extLst>
                  <a:ext uri="{FF2B5EF4-FFF2-40B4-BE49-F238E27FC236}">
                    <a16:creationId xmlns:a16="http://schemas.microsoft.com/office/drawing/2014/main" id="{02FB0699-58E0-414A-97AD-419AA4BB445C}"/>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14" name="四角形: 角を丸くする 819">
                <a:extLst>
                  <a:ext uri="{FF2B5EF4-FFF2-40B4-BE49-F238E27FC236}">
                    <a16:creationId xmlns:a16="http://schemas.microsoft.com/office/drawing/2014/main" id="{625E744C-ED0C-4ADB-B61F-73CF3324EB20}"/>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5" name="四角形: 角を丸くする 820">
                <a:extLst>
                  <a:ext uri="{FF2B5EF4-FFF2-40B4-BE49-F238E27FC236}">
                    <a16:creationId xmlns:a16="http://schemas.microsoft.com/office/drawing/2014/main" id="{CD5A0C60-20A9-433D-B2EF-57822B73ADC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6" name="テキスト ボックス 821">
                <a:extLst>
                  <a:ext uri="{FF2B5EF4-FFF2-40B4-BE49-F238E27FC236}">
                    <a16:creationId xmlns:a16="http://schemas.microsoft.com/office/drawing/2014/main" id="{8876BC42-CD0F-4763-A2BA-106007F035E8}"/>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17" name="テキスト ボックス 822">
                <a:extLst>
                  <a:ext uri="{FF2B5EF4-FFF2-40B4-BE49-F238E27FC236}">
                    <a16:creationId xmlns:a16="http://schemas.microsoft.com/office/drawing/2014/main" id="{3C70F412-CC1B-442E-94B4-7120F50F6942}"/>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130" name="四角形: 角を丸くする 792">
              <a:extLst>
                <a:ext uri="{FF2B5EF4-FFF2-40B4-BE49-F238E27FC236}">
                  <a16:creationId xmlns:a16="http://schemas.microsoft.com/office/drawing/2014/main" id="{B7B4CAEF-FDDB-4E05-9424-94C9096ED494}"/>
                </a:ext>
              </a:extLst>
            </p:cNvPr>
            <p:cNvSpPr/>
            <p:nvPr/>
          </p:nvSpPr>
          <p:spPr>
            <a:xfrm>
              <a:off x="7245265" y="1888844"/>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grpSp>
          <p:nvGrpSpPr>
            <p:cNvPr id="131" name="グループ化 130">
              <a:extLst>
                <a:ext uri="{FF2B5EF4-FFF2-40B4-BE49-F238E27FC236}">
                  <a16:creationId xmlns:a16="http://schemas.microsoft.com/office/drawing/2014/main" id="{334EA934-F60E-47D1-8D44-81523B1ACC3D}"/>
                </a:ext>
              </a:extLst>
            </p:cNvPr>
            <p:cNvGrpSpPr/>
            <p:nvPr/>
          </p:nvGrpSpPr>
          <p:grpSpPr>
            <a:xfrm>
              <a:off x="5533268" y="4491446"/>
              <a:ext cx="2300425" cy="458960"/>
              <a:chOff x="45763" y="1857402"/>
              <a:chExt cx="2286000" cy="457204"/>
            </a:xfrm>
          </p:grpSpPr>
          <p:sp>
            <p:nvSpPr>
              <p:cNvPr id="132" name="四角形: 角を丸くする 835">
                <a:extLst>
                  <a:ext uri="{FF2B5EF4-FFF2-40B4-BE49-F238E27FC236}">
                    <a16:creationId xmlns:a16="http://schemas.microsoft.com/office/drawing/2014/main" id="{1866C812-E793-4221-8002-797B9821EEC1}"/>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3" name="四角形: 角を丸くする 836">
                <a:extLst>
                  <a:ext uri="{FF2B5EF4-FFF2-40B4-BE49-F238E27FC236}">
                    <a16:creationId xmlns:a16="http://schemas.microsoft.com/office/drawing/2014/main" id="{54C625D8-2434-44A3-A650-08616E15CC7E}"/>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4" name="四角形: 角を丸くする 837">
                <a:extLst>
                  <a:ext uri="{FF2B5EF4-FFF2-40B4-BE49-F238E27FC236}">
                    <a16:creationId xmlns:a16="http://schemas.microsoft.com/office/drawing/2014/main" id="{5ACFB963-365E-4F36-A636-F236E2F961E6}"/>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5" name="四角形: 角を丸くする 838">
                <a:extLst>
                  <a:ext uri="{FF2B5EF4-FFF2-40B4-BE49-F238E27FC236}">
                    <a16:creationId xmlns:a16="http://schemas.microsoft.com/office/drawing/2014/main" id="{9575C614-DF6A-421C-9CFE-297B22F2B757}"/>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6" name="四角形: 角を丸くする 839">
                <a:extLst>
                  <a:ext uri="{FF2B5EF4-FFF2-40B4-BE49-F238E27FC236}">
                    <a16:creationId xmlns:a16="http://schemas.microsoft.com/office/drawing/2014/main" id="{70A28741-A3DF-4122-8657-4D28DF5E1073}"/>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149" name="四角形: 角を丸くする 808">
              <a:extLst>
                <a:ext uri="{FF2B5EF4-FFF2-40B4-BE49-F238E27FC236}">
                  <a16:creationId xmlns:a16="http://schemas.microsoft.com/office/drawing/2014/main" id="{680CDDDE-7F75-4257-A498-11A7A12F47D6}"/>
                </a:ext>
              </a:extLst>
            </p:cNvPr>
            <p:cNvSpPr/>
            <p:nvPr/>
          </p:nvSpPr>
          <p:spPr>
            <a:xfrm>
              <a:off x="6882714" y="2354900"/>
              <a:ext cx="1070358" cy="1376738"/>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en-US" altLang="ja-JP" sz="1050"/>
                <a:t>ATK</a:t>
              </a:r>
            </a:p>
            <a:p>
              <a:r>
                <a:rPr kumimoji="1" lang="en-US" altLang="ja-JP" sz="1000"/>
                <a:t>9,999</a:t>
              </a:r>
              <a:r>
                <a:rPr kumimoji="1" lang="ja-JP" altLang="en-US" sz="1000"/>
                <a:t> → </a:t>
              </a:r>
              <a:r>
                <a:rPr kumimoji="1" lang="en-US" altLang="ja-JP" sz="1000">
                  <a:solidFill>
                    <a:schemeClr val="accent2"/>
                  </a:solidFill>
                </a:rPr>
                <a:t>9,999</a:t>
              </a:r>
              <a:endParaRPr kumimoji="1" lang="en-US" altLang="ja-JP" sz="1050">
                <a:solidFill>
                  <a:schemeClr val="accent2"/>
                </a:solidFill>
              </a:endParaRPr>
            </a:p>
            <a:p>
              <a:r>
                <a:rPr kumimoji="1" lang="en-US" altLang="ja-JP" sz="1050"/>
                <a:t>DEF</a:t>
              </a:r>
            </a:p>
            <a:p>
              <a:r>
                <a:rPr kumimoji="1" lang="en-US" altLang="ja-JP" sz="1050"/>
                <a:t>9,999</a:t>
              </a:r>
              <a:r>
                <a:rPr kumimoji="1" lang="ja-JP" altLang="en-US" sz="1050"/>
                <a:t> → </a:t>
              </a:r>
              <a:r>
                <a:rPr kumimoji="1" lang="en-US" altLang="ja-JP" sz="1050">
                  <a:solidFill>
                    <a:schemeClr val="accent2"/>
                  </a:solidFill>
                </a:rPr>
                <a:t>9,999</a:t>
              </a:r>
              <a:endParaRPr kumimoji="1" lang="en-US" altLang="ja-JP" sz="1050"/>
            </a:p>
            <a:p>
              <a:r>
                <a:rPr kumimoji="1" lang="en-US" altLang="ja-JP" sz="1050"/>
                <a:t>SPD</a:t>
              </a:r>
            </a:p>
            <a:p>
              <a:r>
                <a:rPr kumimoji="1" lang="en-US" altLang="ja-JP" sz="1050"/>
                <a:t>9,999</a:t>
              </a:r>
              <a:r>
                <a:rPr kumimoji="1" lang="ja-JP" altLang="en-US" sz="1050"/>
                <a:t> → </a:t>
              </a:r>
              <a:r>
                <a:rPr kumimoji="1" lang="en-US" altLang="ja-JP" sz="1050">
                  <a:solidFill>
                    <a:schemeClr val="accent2"/>
                  </a:solidFill>
                </a:rPr>
                <a:t>9,999</a:t>
              </a:r>
              <a:endParaRPr kumimoji="1" lang="en-US" altLang="ja-JP">
                <a:solidFill>
                  <a:schemeClr val="accent2"/>
                </a:solidFill>
              </a:endParaRPr>
            </a:p>
          </p:txBody>
        </p:sp>
        <p:sp>
          <p:nvSpPr>
            <p:cNvPr id="150" name="テキスト ボックス 149">
              <a:extLst>
                <a:ext uri="{FF2B5EF4-FFF2-40B4-BE49-F238E27FC236}">
                  <a16:creationId xmlns:a16="http://schemas.microsoft.com/office/drawing/2014/main" id="{8ADB49FF-3EDD-4F6D-A0FB-3FB4EE6B4DF1}"/>
                </a:ext>
              </a:extLst>
            </p:cNvPr>
            <p:cNvSpPr txBox="1"/>
            <p:nvPr/>
          </p:nvSpPr>
          <p:spPr>
            <a:xfrm>
              <a:off x="5508667" y="4720924"/>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51" name="テキスト ボックス 150">
              <a:extLst>
                <a:ext uri="{FF2B5EF4-FFF2-40B4-BE49-F238E27FC236}">
                  <a16:creationId xmlns:a16="http://schemas.microsoft.com/office/drawing/2014/main" id="{43180DD9-7E81-4EC2-A3A0-7888C3AC138B}"/>
                </a:ext>
              </a:extLst>
            </p:cNvPr>
            <p:cNvSpPr txBox="1"/>
            <p:nvPr/>
          </p:nvSpPr>
          <p:spPr>
            <a:xfrm>
              <a:off x="5977960" y="4720923"/>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52" name="テキスト ボックス 151">
              <a:extLst>
                <a:ext uri="{FF2B5EF4-FFF2-40B4-BE49-F238E27FC236}">
                  <a16:creationId xmlns:a16="http://schemas.microsoft.com/office/drawing/2014/main" id="{6A554C75-4E34-4E7E-876D-EFBE8B6E4AB4}"/>
                </a:ext>
              </a:extLst>
            </p:cNvPr>
            <p:cNvSpPr txBox="1"/>
            <p:nvPr/>
          </p:nvSpPr>
          <p:spPr>
            <a:xfrm>
              <a:off x="6422652" y="4720923"/>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53" name="テキスト ボックス 152">
              <a:extLst>
                <a:ext uri="{FF2B5EF4-FFF2-40B4-BE49-F238E27FC236}">
                  <a16:creationId xmlns:a16="http://schemas.microsoft.com/office/drawing/2014/main" id="{50F02C84-E869-4AC7-B0CC-286BAFD94C3A}"/>
                </a:ext>
              </a:extLst>
            </p:cNvPr>
            <p:cNvSpPr txBox="1"/>
            <p:nvPr/>
          </p:nvSpPr>
          <p:spPr>
            <a:xfrm>
              <a:off x="6873627" y="4716103"/>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54" name="テキスト ボックス 153">
              <a:extLst>
                <a:ext uri="{FF2B5EF4-FFF2-40B4-BE49-F238E27FC236}">
                  <a16:creationId xmlns:a16="http://schemas.microsoft.com/office/drawing/2014/main" id="{55FEBF87-FE5A-4F9C-B99C-90AE3D675F9A}"/>
                </a:ext>
              </a:extLst>
            </p:cNvPr>
            <p:cNvSpPr txBox="1"/>
            <p:nvPr/>
          </p:nvSpPr>
          <p:spPr>
            <a:xfrm>
              <a:off x="7349004" y="4714984"/>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pic>
          <p:nvPicPr>
            <p:cNvPr id="155" name="図 154">
              <a:extLst>
                <a:ext uri="{FF2B5EF4-FFF2-40B4-BE49-F238E27FC236}">
                  <a16:creationId xmlns:a16="http://schemas.microsoft.com/office/drawing/2014/main" id="{1F249E76-20CD-4476-AB29-C6D25F1273CD}"/>
                </a:ext>
              </a:extLst>
            </p:cNvPr>
            <p:cNvPicPr>
              <a:picLocks noChangeAspect="1"/>
            </p:cNvPicPr>
            <p:nvPr/>
          </p:nvPicPr>
          <p:blipFill>
            <a:blip r:embed="rId2"/>
            <a:stretch>
              <a:fillRect/>
            </a:stretch>
          </p:blipFill>
          <p:spPr>
            <a:xfrm>
              <a:off x="5453815" y="2911813"/>
              <a:ext cx="1309399" cy="496669"/>
            </a:xfrm>
            <a:prstGeom prst="rect">
              <a:avLst/>
            </a:prstGeom>
          </p:spPr>
        </p:pic>
        <p:sp>
          <p:nvSpPr>
            <p:cNvPr id="162" name="四角形: 角を丸くする 792">
              <a:extLst>
                <a:ext uri="{FF2B5EF4-FFF2-40B4-BE49-F238E27FC236}">
                  <a16:creationId xmlns:a16="http://schemas.microsoft.com/office/drawing/2014/main" id="{BA892D5A-E5E2-4755-BB9E-02C73013C173}"/>
                </a:ext>
              </a:extLst>
            </p:cNvPr>
            <p:cNvSpPr/>
            <p:nvPr/>
          </p:nvSpPr>
          <p:spPr>
            <a:xfrm>
              <a:off x="6347309" y="5389036"/>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強化</a:t>
              </a:r>
              <a:endParaRPr kumimoji="1" lang="en-US" altLang="ja-JP" sz="1200"/>
            </a:p>
          </p:txBody>
        </p:sp>
        <p:sp>
          <p:nvSpPr>
            <p:cNvPr id="163" name="テキスト ボックス 162">
              <a:extLst>
                <a:ext uri="{FF2B5EF4-FFF2-40B4-BE49-F238E27FC236}">
                  <a16:creationId xmlns:a16="http://schemas.microsoft.com/office/drawing/2014/main" id="{0F8B64ED-CF59-4283-9926-53BC3F269925}"/>
                </a:ext>
              </a:extLst>
            </p:cNvPr>
            <p:cNvSpPr txBox="1"/>
            <p:nvPr/>
          </p:nvSpPr>
          <p:spPr>
            <a:xfrm>
              <a:off x="5335422" y="2398390"/>
              <a:ext cx="1620957" cy="200055"/>
            </a:xfrm>
            <a:prstGeom prst="rect">
              <a:avLst/>
            </a:prstGeom>
            <a:noFill/>
          </p:spPr>
          <p:txBody>
            <a:bodyPr wrap="square" rtlCol="0">
              <a:spAutoFit/>
            </a:bodyPr>
            <a:lstStyle/>
            <a:p>
              <a:r>
                <a:rPr kumimoji="1" lang="ja-JP" altLang="en-US" sz="700"/>
                <a:t>武器名４５６７８９０１２３４５６</a:t>
              </a:r>
            </a:p>
          </p:txBody>
        </p:sp>
        <p:sp>
          <p:nvSpPr>
            <p:cNvPr id="164" name="テキスト ボックス 163">
              <a:extLst>
                <a:ext uri="{FF2B5EF4-FFF2-40B4-BE49-F238E27FC236}">
                  <a16:creationId xmlns:a16="http://schemas.microsoft.com/office/drawing/2014/main" id="{0B58FA2C-C27D-4371-8EEC-38CC0FB770B4}"/>
                </a:ext>
              </a:extLst>
            </p:cNvPr>
            <p:cNvSpPr txBox="1"/>
            <p:nvPr/>
          </p:nvSpPr>
          <p:spPr>
            <a:xfrm>
              <a:off x="5334210" y="2584136"/>
              <a:ext cx="1157486" cy="200055"/>
            </a:xfrm>
            <a:prstGeom prst="rect">
              <a:avLst/>
            </a:prstGeom>
            <a:noFill/>
          </p:spPr>
          <p:txBody>
            <a:bodyPr wrap="square" rtlCol="0">
              <a:spAutoFit/>
            </a:bodyPr>
            <a:lstStyle/>
            <a:p>
              <a:r>
                <a:rPr kumimoji="1" lang="ja-JP" altLang="en-US" sz="700"/>
                <a:t>武器種武器種名</a:t>
              </a:r>
            </a:p>
          </p:txBody>
        </p:sp>
        <p:sp>
          <p:nvSpPr>
            <p:cNvPr id="43" name="正方形/長方形 42">
              <a:extLst>
                <a:ext uri="{FF2B5EF4-FFF2-40B4-BE49-F238E27FC236}">
                  <a16:creationId xmlns:a16="http://schemas.microsoft.com/office/drawing/2014/main" id="{434257D7-3E57-402D-8183-75DB93B5EDAC}"/>
                </a:ext>
              </a:extLst>
            </p:cNvPr>
            <p:cNvSpPr/>
            <p:nvPr/>
          </p:nvSpPr>
          <p:spPr>
            <a:xfrm>
              <a:off x="5411967" y="1281981"/>
              <a:ext cx="2589566" cy="4602397"/>
            </a:xfrm>
            <a:prstGeom prst="rect">
              <a:avLst/>
            </a:prstGeom>
            <a:solidFill>
              <a:srgbClr val="3965B5">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ja-JP" altLang="en-US" sz="1100" b="1">
                <a:latin typeface="メイリオ" panose="020B0604030504040204" pitchFamily="50" charset="-128"/>
                <a:ea typeface="メイリオ" panose="020B0604030504040204" pitchFamily="50" charset="-128"/>
              </a:endParaRPr>
            </a:p>
          </p:txBody>
        </p:sp>
        <p:sp>
          <p:nvSpPr>
            <p:cNvPr id="41" name="四角形: 角を丸くする 808">
              <a:extLst>
                <a:ext uri="{FF2B5EF4-FFF2-40B4-BE49-F238E27FC236}">
                  <a16:creationId xmlns:a16="http://schemas.microsoft.com/office/drawing/2014/main" id="{B8E3A737-0845-4AA0-A20D-4DDB590012BB}"/>
                </a:ext>
              </a:extLst>
            </p:cNvPr>
            <p:cNvSpPr/>
            <p:nvPr/>
          </p:nvSpPr>
          <p:spPr>
            <a:xfrm>
              <a:off x="5553659" y="2369417"/>
              <a:ext cx="2317204" cy="2409381"/>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kumimoji="1" lang="en-US" altLang="ja-JP">
                <a:solidFill>
                  <a:schemeClr val="accent2"/>
                </a:solidFill>
              </a:endParaRPr>
            </a:p>
          </p:txBody>
        </p:sp>
        <p:sp>
          <p:nvSpPr>
            <p:cNvPr id="44" name="四角形: 角を丸くする 808">
              <a:extLst>
                <a:ext uri="{FF2B5EF4-FFF2-40B4-BE49-F238E27FC236}">
                  <a16:creationId xmlns:a16="http://schemas.microsoft.com/office/drawing/2014/main" id="{8D02C121-7002-4F84-8CAF-B2154BC9C572}"/>
                </a:ext>
              </a:extLst>
            </p:cNvPr>
            <p:cNvSpPr/>
            <p:nvPr/>
          </p:nvSpPr>
          <p:spPr>
            <a:xfrm>
              <a:off x="6448898" y="2802131"/>
              <a:ext cx="476615" cy="500469"/>
            </a:xfrm>
            <a:prstGeom prst="roundRect">
              <a:avLst>
                <a:gd name="adj" fmla="val 15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ja-JP" altLang="en-US">
                  <a:solidFill>
                    <a:schemeClr val="accent2"/>
                  </a:solidFill>
                </a:rPr>
                <a:t>素材</a:t>
              </a:r>
              <a:endParaRPr kumimoji="1" lang="en-US" altLang="ja-JP">
                <a:solidFill>
                  <a:schemeClr val="accent2"/>
                </a:solidFill>
              </a:endParaRPr>
            </a:p>
          </p:txBody>
        </p:sp>
        <p:sp>
          <p:nvSpPr>
            <p:cNvPr id="2" name="テキスト ボックス 1">
              <a:extLst>
                <a:ext uri="{FF2B5EF4-FFF2-40B4-BE49-F238E27FC236}">
                  <a16:creationId xmlns:a16="http://schemas.microsoft.com/office/drawing/2014/main" id="{A9EE45BE-C810-4468-A616-5CA963ABAFFA}"/>
                </a:ext>
              </a:extLst>
            </p:cNvPr>
            <p:cNvSpPr txBox="1"/>
            <p:nvPr/>
          </p:nvSpPr>
          <p:spPr>
            <a:xfrm>
              <a:off x="6238713" y="2392352"/>
              <a:ext cx="877163" cy="369332"/>
            </a:xfrm>
            <a:prstGeom prst="rect">
              <a:avLst/>
            </a:prstGeom>
            <a:noFill/>
          </p:spPr>
          <p:txBody>
            <a:bodyPr wrap="square" rtlCol="0">
              <a:spAutoFit/>
            </a:bodyPr>
            <a:lstStyle/>
            <a:p>
              <a:r>
                <a:rPr kumimoji="1" lang="ja-JP" altLang="en-US">
                  <a:solidFill>
                    <a:schemeClr val="bg1"/>
                  </a:solidFill>
                </a:rPr>
                <a:t>素材名</a:t>
              </a:r>
            </a:p>
          </p:txBody>
        </p:sp>
        <p:sp>
          <p:nvSpPr>
            <p:cNvPr id="46" name="テキスト ボックス 45">
              <a:extLst>
                <a:ext uri="{FF2B5EF4-FFF2-40B4-BE49-F238E27FC236}">
                  <a16:creationId xmlns:a16="http://schemas.microsoft.com/office/drawing/2014/main" id="{24B5163A-8F56-46CC-A2D8-6CBD90F63890}"/>
                </a:ext>
              </a:extLst>
            </p:cNvPr>
            <p:cNvSpPr txBox="1"/>
            <p:nvPr/>
          </p:nvSpPr>
          <p:spPr>
            <a:xfrm>
              <a:off x="5712097" y="3350563"/>
              <a:ext cx="2102234" cy="1107996"/>
            </a:xfrm>
            <a:prstGeom prst="rect">
              <a:avLst/>
            </a:prstGeom>
            <a:noFill/>
          </p:spPr>
          <p:txBody>
            <a:bodyPr wrap="square" rtlCol="0">
              <a:spAutoFit/>
            </a:bodyPr>
            <a:lstStyle/>
            <a:p>
              <a:r>
                <a:rPr kumimoji="1" lang="ja-JP" altLang="en-US" sz="1000">
                  <a:solidFill>
                    <a:schemeClr val="bg1"/>
                  </a:solidFill>
                </a:rPr>
                <a:t>素材の説明。</a:t>
              </a:r>
              <a:endParaRPr kumimoji="1" lang="en-US" altLang="ja-JP" sz="1000">
                <a:solidFill>
                  <a:schemeClr val="bg1"/>
                </a:solidFill>
              </a:endParaRPr>
            </a:p>
            <a:p>
              <a:r>
                <a:rPr kumimoji="1" lang="ja-JP" altLang="en-US" sz="1000">
                  <a:solidFill>
                    <a:schemeClr val="bg1"/>
                  </a:solidFill>
                </a:rPr>
                <a:t>素敵な素材だよ。レア素材。貴重。</a:t>
              </a:r>
              <a:endParaRPr kumimoji="1" lang="en-US" altLang="ja-JP" sz="1000">
                <a:solidFill>
                  <a:schemeClr val="bg1"/>
                </a:solidFill>
              </a:endParaRPr>
            </a:p>
            <a:p>
              <a:r>
                <a:rPr kumimoji="1" lang="ja-JP" altLang="en-US" sz="1200">
                  <a:solidFill>
                    <a:schemeClr val="bg1"/>
                  </a:solidFill>
                </a:rPr>
                <a:t>・ステージｘｘ</a:t>
              </a:r>
              <a:endParaRPr kumimoji="1" lang="en-US" altLang="ja-JP" sz="1200">
                <a:solidFill>
                  <a:schemeClr val="bg1"/>
                </a:solidFill>
              </a:endParaRPr>
            </a:p>
            <a:p>
              <a:r>
                <a:rPr kumimoji="1" lang="ja-JP" altLang="en-US" sz="1200">
                  <a:solidFill>
                    <a:schemeClr val="bg1"/>
                  </a:solidFill>
                </a:rPr>
                <a:t>・ステージｘｘ</a:t>
              </a:r>
              <a:endParaRPr kumimoji="1" lang="en-US" altLang="ja-JP" sz="1200">
                <a:solidFill>
                  <a:schemeClr val="bg1"/>
                </a:solidFill>
              </a:endParaRPr>
            </a:p>
            <a:p>
              <a:r>
                <a:rPr kumimoji="1" lang="ja-JP" altLang="en-US" sz="1200">
                  <a:solidFill>
                    <a:schemeClr val="bg1"/>
                  </a:solidFill>
                </a:rPr>
                <a:t>・ステージｘｘ</a:t>
              </a:r>
              <a:endParaRPr kumimoji="1" lang="en-US" altLang="ja-JP" sz="1200">
                <a:solidFill>
                  <a:schemeClr val="bg1"/>
                </a:solidFill>
              </a:endParaRPr>
            </a:p>
            <a:p>
              <a:r>
                <a:rPr kumimoji="1" lang="ja-JP" altLang="en-US" sz="1000">
                  <a:solidFill>
                    <a:schemeClr val="bg1"/>
                  </a:solidFill>
                </a:rPr>
                <a:t>などで入手可能。</a:t>
              </a:r>
              <a:endParaRPr kumimoji="1" lang="en-US" altLang="ja-JP" sz="1000">
                <a:solidFill>
                  <a:schemeClr val="bg1"/>
                </a:solidFill>
              </a:endParaRPr>
            </a:p>
          </p:txBody>
        </p:sp>
        <p:sp>
          <p:nvSpPr>
            <p:cNvPr id="47" name="四角形: 角を丸くする 792">
              <a:extLst>
                <a:ext uri="{FF2B5EF4-FFF2-40B4-BE49-F238E27FC236}">
                  <a16:creationId xmlns:a16="http://schemas.microsoft.com/office/drawing/2014/main" id="{78A94B3E-6FBC-4BBB-A3F7-BC0729D22F57}"/>
                </a:ext>
              </a:extLst>
            </p:cNvPr>
            <p:cNvSpPr/>
            <p:nvPr/>
          </p:nvSpPr>
          <p:spPr>
            <a:xfrm>
              <a:off x="6374049" y="4446103"/>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OK</a:t>
              </a:r>
            </a:p>
          </p:txBody>
        </p:sp>
      </p:grpSp>
      <p:graphicFrame>
        <p:nvGraphicFramePr>
          <p:cNvPr id="48" name="表 61">
            <a:extLst>
              <a:ext uri="{FF2B5EF4-FFF2-40B4-BE49-F238E27FC236}">
                <a16:creationId xmlns:a16="http://schemas.microsoft.com/office/drawing/2014/main" id="{BF45F6FE-2706-4DA8-A9E9-FC1A94B0F52E}"/>
              </a:ext>
            </a:extLst>
          </p:cNvPr>
          <p:cNvGraphicFramePr>
            <a:graphicFrameLocks noGrp="1"/>
          </p:cNvGraphicFramePr>
          <p:nvPr/>
        </p:nvGraphicFramePr>
        <p:xfrm>
          <a:off x="597841" y="3276287"/>
          <a:ext cx="4180614" cy="975360"/>
        </p:xfrm>
        <a:graphic>
          <a:graphicData uri="http://schemas.openxmlformats.org/drawingml/2006/table">
            <a:tbl>
              <a:tblPr firstRow="1" bandRow="1">
                <a:tableStyleId>{5940675A-B579-460E-94D1-54222C63F5DA}</a:tableStyleId>
              </a:tblPr>
              <a:tblGrid>
                <a:gridCol w="1806201">
                  <a:extLst>
                    <a:ext uri="{9D8B030D-6E8A-4147-A177-3AD203B41FA5}">
                      <a16:colId xmlns:a16="http://schemas.microsoft.com/office/drawing/2014/main" val="2511590499"/>
                    </a:ext>
                  </a:extLst>
                </a:gridCol>
                <a:gridCol w="2374413">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en-US" altLang="ja-JP" sz="1000"/>
                        <a:t>OK</a:t>
                      </a:r>
                      <a:endParaRPr kumimoji="1" lang="ja-JP" altLang="en-US" sz="1000"/>
                    </a:p>
                  </a:txBody>
                  <a:tcPr>
                    <a:solidFill>
                      <a:schemeClr val="bg1"/>
                    </a:solidFill>
                  </a:tcPr>
                </a:tc>
                <a:tc>
                  <a:txBody>
                    <a:bodyPr/>
                    <a:lstStyle/>
                    <a:p>
                      <a:r>
                        <a:rPr kumimoji="1" lang="ja-JP" altLang="en-US" sz="1000"/>
                        <a:t>素材詳細ウィンドウを閉じる</a:t>
                      </a:r>
                    </a:p>
                  </a:txBody>
                  <a:tcPr>
                    <a:solidFill>
                      <a:schemeClr val="bg1"/>
                    </a:solidFill>
                  </a:tcPr>
                </a:tc>
                <a:extLst>
                  <a:ext uri="{0D108BD9-81ED-4DB2-BD59-A6C34878D82A}">
                    <a16:rowId xmlns:a16="http://schemas.microsoft.com/office/drawing/2014/main" val="1922787833"/>
                  </a:ext>
                </a:extLst>
              </a:tr>
              <a:tr h="24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a:p>
                  </a:txBody>
                  <a:tcPr>
                    <a:solidFill>
                      <a:schemeClr val="bg1"/>
                    </a:solidFill>
                  </a:tcPr>
                </a:tc>
                <a:tc>
                  <a:txBody>
                    <a:bodyPr/>
                    <a:lstStyle/>
                    <a:p>
                      <a:endParaRPr kumimoji="1" lang="ja-JP" altLang="en-US" sz="1000"/>
                    </a:p>
                  </a:txBody>
                  <a:tcPr>
                    <a:solidFill>
                      <a:schemeClr val="bg1"/>
                    </a:solidFill>
                  </a:tcPr>
                </a:tc>
                <a:extLst>
                  <a:ext uri="{0D108BD9-81ED-4DB2-BD59-A6C34878D82A}">
                    <a16:rowId xmlns:a16="http://schemas.microsoft.com/office/drawing/2014/main" val="635369817"/>
                  </a:ext>
                </a:extLst>
              </a:tr>
              <a:tr h="243840">
                <a:tc>
                  <a:txBody>
                    <a:bodyPr/>
                    <a:lstStyle/>
                    <a:p>
                      <a:endParaRPr kumimoji="1" lang="ja-JP" altLang="en-US" sz="100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000"/>
                    </a:p>
                  </a:txBody>
                  <a:tcPr>
                    <a:solidFill>
                      <a:schemeClr val="bg1"/>
                    </a:solidFill>
                  </a:tcPr>
                </a:tc>
                <a:extLst>
                  <a:ext uri="{0D108BD9-81ED-4DB2-BD59-A6C34878D82A}">
                    <a16:rowId xmlns:a16="http://schemas.microsoft.com/office/drawing/2014/main" val="3817188964"/>
                  </a:ext>
                </a:extLst>
              </a:tr>
            </a:tbl>
          </a:graphicData>
        </a:graphic>
      </p:graphicFrame>
      <p:sp>
        <p:nvSpPr>
          <p:cNvPr id="49" name="テキスト ボックス 48">
            <a:extLst>
              <a:ext uri="{FF2B5EF4-FFF2-40B4-BE49-F238E27FC236}">
                <a16:creationId xmlns:a16="http://schemas.microsoft.com/office/drawing/2014/main" id="{33785E98-3603-43DA-AD1D-16906EE2B907}"/>
              </a:ext>
            </a:extLst>
          </p:cNvPr>
          <p:cNvSpPr txBox="1"/>
          <p:nvPr/>
        </p:nvSpPr>
        <p:spPr>
          <a:xfrm>
            <a:off x="321537" y="2908346"/>
            <a:ext cx="569387" cy="246221"/>
          </a:xfrm>
          <a:prstGeom prst="rect">
            <a:avLst/>
          </a:prstGeom>
          <a:noFill/>
        </p:spPr>
        <p:txBody>
          <a:bodyPr wrap="none" rtlCol="0">
            <a:spAutoFit/>
          </a:bodyPr>
          <a:lstStyle/>
          <a:p>
            <a:r>
              <a:rPr kumimoji="1" lang="ja-JP" altLang="en-US" sz="1000" b="1"/>
              <a:t>・操作</a:t>
            </a:r>
          </a:p>
        </p:txBody>
      </p:sp>
      <p:sp>
        <p:nvSpPr>
          <p:cNvPr id="50" name="テキスト ボックス 49">
            <a:extLst>
              <a:ext uri="{FF2B5EF4-FFF2-40B4-BE49-F238E27FC236}">
                <a16:creationId xmlns:a16="http://schemas.microsoft.com/office/drawing/2014/main" id="{1E84B3DA-4013-410B-A2BE-F797BAE01E77}"/>
              </a:ext>
            </a:extLst>
          </p:cNvPr>
          <p:cNvSpPr txBox="1"/>
          <p:nvPr/>
        </p:nvSpPr>
        <p:spPr>
          <a:xfrm>
            <a:off x="17674" y="108237"/>
            <a:ext cx="3887603" cy="307777"/>
          </a:xfrm>
          <a:prstGeom prst="rect">
            <a:avLst/>
          </a:prstGeom>
          <a:noFill/>
        </p:spPr>
        <p:txBody>
          <a:bodyPr wrap="none" rtlCol="0">
            <a:spAutoFit/>
          </a:bodyPr>
          <a:lstStyle/>
          <a:p>
            <a:r>
              <a:rPr kumimoji="1" lang="ja-JP" altLang="en-US" sz="1400" b="1">
                <a:latin typeface="+mn-ea"/>
              </a:rPr>
              <a:t>■強化画面仕様　</a:t>
            </a:r>
            <a:r>
              <a:rPr kumimoji="1" lang="ja-JP" altLang="en-US" sz="1400">
                <a:latin typeface="+mn-ea"/>
              </a:rPr>
              <a:t>強化武器選択</a:t>
            </a:r>
            <a:r>
              <a:rPr kumimoji="1" lang="en-US" altLang="ja-JP" sz="1400">
                <a:latin typeface="+mn-ea"/>
              </a:rPr>
              <a:t> &gt;&gt; </a:t>
            </a:r>
            <a:r>
              <a:rPr kumimoji="1" lang="ja-JP" altLang="en-US" sz="1400" b="1">
                <a:latin typeface="+mn-ea"/>
              </a:rPr>
              <a:t>強化画面</a:t>
            </a:r>
          </a:p>
        </p:txBody>
      </p:sp>
      <p:sp>
        <p:nvSpPr>
          <p:cNvPr id="51" name="正方形/長方形 50">
            <a:extLst>
              <a:ext uri="{FF2B5EF4-FFF2-40B4-BE49-F238E27FC236}">
                <a16:creationId xmlns:a16="http://schemas.microsoft.com/office/drawing/2014/main" id="{B83FDC69-5E51-455A-AB2A-E9216841F16C}"/>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武器強化</a:t>
            </a:r>
          </a:p>
        </p:txBody>
      </p:sp>
      <p:sp>
        <p:nvSpPr>
          <p:cNvPr id="52" name="スライド番号プレースホルダー 69">
            <a:extLst>
              <a:ext uri="{FF2B5EF4-FFF2-40B4-BE49-F238E27FC236}">
                <a16:creationId xmlns:a16="http://schemas.microsoft.com/office/drawing/2014/main" id="{BF37CAD0-F6E0-459B-BCAE-43293A1E7F0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29</a:t>
            </a:fld>
            <a:endParaRPr kumimoji="1" lang="ja-JP" altLang="en-US"/>
          </a:p>
        </p:txBody>
      </p:sp>
    </p:spTree>
    <p:extLst>
      <p:ext uri="{BB962C8B-B14F-4D97-AF65-F5344CB8AC3E}">
        <p14:creationId xmlns:p14="http://schemas.microsoft.com/office/powerpoint/2010/main" val="1689989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2">
            <a:extLst>
              <a:ext uri="{FF2B5EF4-FFF2-40B4-BE49-F238E27FC236}">
                <a16:creationId xmlns:a16="http://schemas.microsoft.com/office/drawing/2014/main" id="{0B604FC3-2CCB-4680-BCF4-E80BE00DA6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7644" y="2196879"/>
            <a:ext cx="479844" cy="847629"/>
          </a:xfrm>
          <a:prstGeom prst="rect">
            <a:avLst/>
          </a:prstGeom>
          <a:noFill/>
          <a:extLst>
            <a:ext uri="{909E8E84-426E-40DD-AFC4-6F175D3DCCD1}">
              <a14:hiddenFill xmlns:a14="http://schemas.microsoft.com/office/drawing/2010/main">
                <a:solidFill>
                  <a:srgbClr val="FFFFFF"/>
                </a:solidFill>
              </a14:hiddenFill>
            </a:ext>
          </a:extLst>
        </p:spPr>
      </p:pic>
      <p:pic>
        <p:nvPicPr>
          <p:cNvPr id="58" name="図 57">
            <a:extLst>
              <a:ext uri="{FF2B5EF4-FFF2-40B4-BE49-F238E27FC236}">
                <a16:creationId xmlns:a16="http://schemas.microsoft.com/office/drawing/2014/main" id="{3E37A266-3C83-45AF-B41B-F8C1EE764E6D}"/>
              </a:ext>
            </a:extLst>
          </p:cNvPr>
          <p:cNvPicPr>
            <a:picLocks noChangeAspect="1"/>
          </p:cNvPicPr>
          <p:nvPr/>
        </p:nvPicPr>
        <p:blipFill>
          <a:blip r:embed="rId3"/>
          <a:stretch>
            <a:fillRect/>
          </a:stretch>
        </p:blipFill>
        <p:spPr>
          <a:xfrm>
            <a:off x="5024945" y="2109193"/>
            <a:ext cx="622620" cy="1001240"/>
          </a:xfrm>
          <a:prstGeom prst="rect">
            <a:avLst/>
          </a:prstGeom>
        </p:spPr>
      </p:pic>
      <p:sp>
        <p:nvSpPr>
          <p:cNvPr id="111" name="正方形/長方形 110">
            <a:hlinkClick r:id="rId4" action="ppaction://hlinksldjump"/>
            <a:extLst>
              <a:ext uri="{FF2B5EF4-FFF2-40B4-BE49-F238E27FC236}">
                <a16:creationId xmlns:a16="http://schemas.microsoft.com/office/drawing/2014/main" id="{0FB819E0-C19C-4B04-8470-C4E4F0A9438D}"/>
              </a:ext>
            </a:extLst>
          </p:cNvPr>
          <p:cNvSpPr/>
          <p:nvPr/>
        </p:nvSpPr>
        <p:spPr>
          <a:xfrm>
            <a:off x="2562057" y="4256682"/>
            <a:ext cx="998992" cy="200055"/>
          </a:xfrm>
          <a:prstGeom prst="rect">
            <a:avLst/>
          </a:prstGeom>
        </p:spPr>
        <p:txBody>
          <a:bodyPr wrap="none">
            <a:spAutoFit/>
          </a:bodyPr>
          <a:lstStyle/>
          <a:p>
            <a:pPr algn="ctr"/>
            <a:r>
              <a:rPr lang="en-US" altLang="ja-JP" sz="700">
                <a:hlinkClick r:id="rId4" action="ppaction://hlinksldjump"/>
              </a:rPr>
              <a:t>ex100.</a:t>
            </a:r>
            <a:r>
              <a:rPr lang="ja-JP" altLang="en-US" sz="700">
                <a:hlinkClick r:id="rId4" action="ppaction://hlinksldjump"/>
              </a:rPr>
              <a:t>抽出欠片選択</a:t>
            </a:r>
            <a:endParaRPr lang="ja-JP" altLang="en-US" sz="70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758815" cy="307777"/>
          </a:xfrm>
          <a:prstGeom prst="rect">
            <a:avLst/>
          </a:prstGeom>
          <a:noFill/>
        </p:spPr>
        <p:txBody>
          <a:bodyPr wrap="none" rtlCol="0">
            <a:spAutoFit/>
          </a:bodyPr>
          <a:lstStyle/>
          <a:p>
            <a:r>
              <a:rPr kumimoji="1" lang="ja-JP" altLang="en-US" sz="1400" b="1"/>
              <a:t>●画面フロー</a:t>
            </a:r>
            <a:r>
              <a:rPr kumimoji="1" lang="en-US" altLang="ja-JP" sz="1400" b="1"/>
              <a:t>(</a:t>
            </a:r>
            <a:r>
              <a:rPr kumimoji="1" lang="ja-JP" altLang="en-US" sz="1400" b="1"/>
              <a:t>装備</a:t>
            </a:r>
            <a:r>
              <a:rPr kumimoji="1" lang="en-US" altLang="ja-JP" sz="1400" b="1"/>
              <a:t>)</a:t>
            </a:r>
            <a:endParaRPr kumimoji="1" lang="ja-JP" altLang="en-US" sz="1400" b="1"/>
          </a:p>
        </p:txBody>
      </p:sp>
      <p:pic>
        <p:nvPicPr>
          <p:cNvPr id="3" name="図 2">
            <a:extLst>
              <a:ext uri="{FF2B5EF4-FFF2-40B4-BE49-F238E27FC236}">
                <a16:creationId xmlns:a16="http://schemas.microsoft.com/office/drawing/2014/main" id="{26BAAD0D-8B25-4E43-B18D-A142E488F2AF}"/>
              </a:ext>
            </a:extLst>
          </p:cNvPr>
          <p:cNvPicPr>
            <a:picLocks noChangeAspect="1"/>
          </p:cNvPicPr>
          <p:nvPr/>
        </p:nvPicPr>
        <p:blipFill>
          <a:blip r:embed="rId5"/>
          <a:stretch>
            <a:fillRect/>
          </a:stretch>
        </p:blipFill>
        <p:spPr>
          <a:xfrm>
            <a:off x="321377" y="969361"/>
            <a:ext cx="647790" cy="962159"/>
          </a:xfrm>
          <a:prstGeom prst="rect">
            <a:avLst/>
          </a:prstGeom>
        </p:spPr>
      </p:pic>
      <p:sp>
        <p:nvSpPr>
          <p:cNvPr id="5" name="正方形/長方形 4">
            <a:extLst>
              <a:ext uri="{FF2B5EF4-FFF2-40B4-BE49-F238E27FC236}">
                <a16:creationId xmlns:a16="http://schemas.microsoft.com/office/drawing/2014/main" id="{DB4BBD9C-1CC3-463E-A776-9F0106093073}"/>
              </a:ext>
            </a:extLst>
          </p:cNvPr>
          <p:cNvSpPr/>
          <p:nvPr/>
        </p:nvSpPr>
        <p:spPr>
          <a:xfrm>
            <a:off x="196893" y="1931520"/>
            <a:ext cx="825867" cy="200055"/>
          </a:xfrm>
          <a:prstGeom prst="rect">
            <a:avLst/>
          </a:prstGeom>
        </p:spPr>
        <p:txBody>
          <a:bodyPr wrap="none">
            <a:spAutoFit/>
          </a:bodyPr>
          <a:lstStyle/>
          <a:p>
            <a:r>
              <a:rPr lang="en-US" altLang="ja-JP" sz="700">
                <a:hlinkClick r:id="rId6" action="ppaction://hlinksldjump"/>
              </a:rPr>
              <a:t>co100.</a:t>
            </a:r>
            <a:r>
              <a:rPr lang="ja-JP" altLang="en-US" sz="700">
                <a:hlinkClick r:id="rId6" action="ppaction://hlinksldjump"/>
              </a:rPr>
              <a:t>部隊</a:t>
            </a:r>
            <a:r>
              <a:rPr lang="en-US" altLang="ja-JP" sz="700">
                <a:hlinkClick r:id="rId6" action="ppaction://hlinksldjump"/>
              </a:rPr>
              <a:t>TOP</a:t>
            </a:r>
            <a:endParaRPr lang="ja-JP" altLang="en-US" sz="700"/>
          </a:p>
        </p:txBody>
      </p:sp>
      <p:cxnSp>
        <p:nvCxnSpPr>
          <p:cNvPr id="37" name="直線矢印コネクタ 36">
            <a:extLst>
              <a:ext uri="{FF2B5EF4-FFF2-40B4-BE49-F238E27FC236}">
                <a16:creationId xmlns:a16="http://schemas.microsoft.com/office/drawing/2014/main" id="{878B2EE4-4664-4533-BE1B-A23B1C891062}"/>
              </a:ext>
            </a:extLst>
          </p:cNvPr>
          <p:cNvCxnSpPr>
            <a:cxnSpLocks/>
          </p:cNvCxnSpPr>
          <p:nvPr/>
        </p:nvCxnSpPr>
        <p:spPr>
          <a:xfrm>
            <a:off x="930744" y="1507591"/>
            <a:ext cx="5250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正方形/長方形 44">
            <a:hlinkClick r:id="rId7" action="ppaction://hlinksldjump"/>
            <a:extLst>
              <a:ext uri="{FF2B5EF4-FFF2-40B4-BE49-F238E27FC236}">
                <a16:creationId xmlns:a16="http://schemas.microsoft.com/office/drawing/2014/main" id="{51CE9C88-81DE-4723-9E7F-78A621DEADEE}"/>
              </a:ext>
            </a:extLst>
          </p:cNvPr>
          <p:cNvSpPr/>
          <p:nvPr/>
        </p:nvSpPr>
        <p:spPr>
          <a:xfrm>
            <a:off x="2483624" y="1934487"/>
            <a:ext cx="1016625" cy="200055"/>
          </a:xfrm>
          <a:prstGeom prst="rect">
            <a:avLst/>
          </a:prstGeom>
        </p:spPr>
        <p:txBody>
          <a:bodyPr wrap="none">
            <a:spAutoFit/>
          </a:bodyPr>
          <a:lstStyle/>
          <a:p>
            <a:pPr algn="ctr"/>
            <a:r>
              <a:rPr lang="en-US" altLang="ja-JP" sz="700">
                <a:hlinkClick r:id="rId7" action="ppaction://hlinksldjump"/>
              </a:rPr>
              <a:t>eq110.</a:t>
            </a:r>
            <a:r>
              <a:rPr lang="ja-JP" altLang="en-US" sz="700">
                <a:hlinkClick r:id="rId7" action="ppaction://hlinksldjump"/>
              </a:rPr>
              <a:t>強化武器選択</a:t>
            </a:r>
            <a:endParaRPr lang="ja-JP" altLang="en-US" sz="700"/>
          </a:p>
        </p:txBody>
      </p:sp>
      <p:sp>
        <p:nvSpPr>
          <p:cNvPr id="48" name="テキスト ボックス 47">
            <a:extLst>
              <a:ext uri="{FF2B5EF4-FFF2-40B4-BE49-F238E27FC236}">
                <a16:creationId xmlns:a16="http://schemas.microsoft.com/office/drawing/2014/main" id="{F8B6AF0F-EBEA-4327-A75D-EF6900089D03}"/>
              </a:ext>
            </a:extLst>
          </p:cNvPr>
          <p:cNvSpPr txBox="1"/>
          <p:nvPr/>
        </p:nvSpPr>
        <p:spPr>
          <a:xfrm>
            <a:off x="983362" y="1308826"/>
            <a:ext cx="782586" cy="215444"/>
          </a:xfrm>
          <a:prstGeom prst="rect">
            <a:avLst/>
          </a:prstGeom>
          <a:noFill/>
        </p:spPr>
        <p:txBody>
          <a:bodyPr wrap="square" rtlCol="0">
            <a:spAutoFit/>
          </a:bodyPr>
          <a:lstStyle/>
          <a:p>
            <a:r>
              <a:rPr kumimoji="1" lang="en-US" altLang="ja-JP" sz="800"/>
              <a:t>[</a:t>
            </a:r>
            <a:r>
              <a:rPr kumimoji="1" lang="ja-JP" altLang="en-US" sz="800"/>
              <a:t>装備</a:t>
            </a:r>
            <a:r>
              <a:rPr kumimoji="1" lang="en-US" altLang="ja-JP" sz="800"/>
              <a:t>]</a:t>
            </a:r>
            <a:endParaRPr kumimoji="1" lang="ja-JP" altLang="en-US" sz="800"/>
          </a:p>
        </p:txBody>
      </p:sp>
      <p:sp>
        <p:nvSpPr>
          <p:cNvPr id="52" name="正方形/長方形 51">
            <a:extLst>
              <a:ext uri="{FF2B5EF4-FFF2-40B4-BE49-F238E27FC236}">
                <a16:creationId xmlns:a16="http://schemas.microsoft.com/office/drawing/2014/main" id="{9318607B-DFE6-4FEC-BC7D-469EBCED9271}"/>
              </a:ext>
            </a:extLst>
          </p:cNvPr>
          <p:cNvSpPr/>
          <p:nvPr/>
        </p:nvSpPr>
        <p:spPr>
          <a:xfrm>
            <a:off x="1484573" y="3331838"/>
            <a:ext cx="782587" cy="200055"/>
          </a:xfrm>
          <a:prstGeom prst="rect">
            <a:avLst/>
          </a:prstGeom>
        </p:spPr>
        <p:txBody>
          <a:bodyPr wrap="square">
            <a:spAutoFit/>
          </a:bodyPr>
          <a:lstStyle/>
          <a:p>
            <a:r>
              <a:rPr lang="en-US" altLang="ja-JP" sz="700">
                <a:hlinkClick r:id="rId8" action="ppaction://hlinksldjump"/>
              </a:rPr>
              <a:t>TR</a:t>
            </a:r>
            <a:r>
              <a:rPr lang="ja-JP" altLang="en-US" sz="700">
                <a:hlinkClick r:id="rId8" action="ppaction://hlinksldjump"/>
              </a:rPr>
              <a:t>カード</a:t>
            </a:r>
            <a:r>
              <a:rPr lang="en-US" altLang="ja-JP" sz="700">
                <a:hlinkClick r:id="rId8" action="ppaction://hlinksldjump"/>
              </a:rPr>
              <a:t>TOP</a:t>
            </a:r>
            <a:endParaRPr lang="ja-JP" altLang="en-US" sz="700"/>
          </a:p>
        </p:txBody>
      </p:sp>
      <p:cxnSp>
        <p:nvCxnSpPr>
          <p:cNvPr id="51" name="コネクタ: カギ線 50">
            <a:extLst>
              <a:ext uri="{FF2B5EF4-FFF2-40B4-BE49-F238E27FC236}">
                <a16:creationId xmlns:a16="http://schemas.microsoft.com/office/drawing/2014/main" id="{4C49864A-D49E-4984-8651-881EAB29ED4C}"/>
              </a:ext>
            </a:extLst>
          </p:cNvPr>
          <p:cNvCxnSpPr/>
          <p:nvPr/>
        </p:nvCxnSpPr>
        <p:spPr>
          <a:xfrm rot="16200000" flipH="1">
            <a:off x="340671" y="2247983"/>
            <a:ext cx="1921410" cy="440625"/>
          </a:xfrm>
          <a:prstGeom prst="bentConnector3">
            <a:avLst>
              <a:gd name="adj1" fmla="val 10036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C650F41B-EA1B-445E-8104-854997D4B73F}"/>
              </a:ext>
            </a:extLst>
          </p:cNvPr>
          <p:cNvCxnSpPr>
            <a:cxnSpLocks/>
          </p:cNvCxnSpPr>
          <p:nvPr/>
        </p:nvCxnSpPr>
        <p:spPr>
          <a:xfrm>
            <a:off x="2170577" y="1494108"/>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id="{B9BB4AC4-7A09-4E77-A565-0F07755E27C4}"/>
              </a:ext>
            </a:extLst>
          </p:cNvPr>
          <p:cNvSpPr txBox="1"/>
          <p:nvPr/>
        </p:nvSpPr>
        <p:spPr>
          <a:xfrm>
            <a:off x="2127006" y="1308826"/>
            <a:ext cx="717794" cy="215444"/>
          </a:xfrm>
          <a:prstGeom prst="rect">
            <a:avLst/>
          </a:prstGeom>
          <a:noFill/>
        </p:spPr>
        <p:txBody>
          <a:bodyPr wrap="square" rtlCol="0">
            <a:spAutoFit/>
          </a:bodyPr>
          <a:lstStyle/>
          <a:p>
            <a:pPr algn="ctr"/>
            <a:r>
              <a:rPr kumimoji="1" lang="en-US" altLang="ja-JP" sz="800"/>
              <a:t>[</a:t>
            </a:r>
            <a:r>
              <a:rPr kumimoji="1" lang="ja-JP" altLang="en-US" sz="800"/>
              <a:t>武器強化</a:t>
            </a:r>
            <a:r>
              <a:rPr kumimoji="1" lang="en-US" altLang="ja-JP" sz="800"/>
              <a:t>]</a:t>
            </a:r>
            <a:endParaRPr kumimoji="1" lang="ja-JP" altLang="en-US" sz="800"/>
          </a:p>
        </p:txBody>
      </p:sp>
      <p:cxnSp>
        <p:nvCxnSpPr>
          <p:cNvPr id="66" name="コネクタ: カギ線 65">
            <a:extLst>
              <a:ext uri="{FF2B5EF4-FFF2-40B4-BE49-F238E27FC236}">
                <a16:creationId xmlns:a16="http://schemas.microsoft.com/office/drawing/2014/main" id="{048687AB-86BE-44D5-8C66-EFE3A762CA9F}"/>
              </a:ext>
            </a:extLst>
          </p:cNvPr>
          <p:cNvCxnSpPr>
            <a:cxnSpLocks/>
          </p:cNvCxnSpPr>
          <p:nvPr/>
        </p:nvCxnSpPr>
        <p:spPr>
          <a:xfrm rot="16200000" flipH="1">
            <a:off x="1867653" y="1983671"/>
            <a:ext cx="1135597" cy="354795"/>
          </a:xfrm>
          <a:prstGeom prst="bentConnector3">
            <a:avLst>
              <a:gd name="adj1" fmla="val 100326"/>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正方形/長方形 72">
            <a:hlinkClick r:id="rId9" action="ppaction://hlinksldjump"/>
            <a:extLst>
              <a:ext uri="{FF2B5EF4-FFF2-40B4-BE49-F238E27FC236}">
                <a16:creationId xmlns:a16="http://schemas.microsoft.com/office/drawing/2014/main" id="{57E521F0-9B46-46B9-90CE-1558EE7D77A8}"/>
              </a:ext>
            </a:extLst>
          </p:cNvPr>
          <p:cNvSpPr/>
          <p:nvPr/>
        </p:nvSpPr>
        <p:spPr>
          <a:xfrm>
            <a:off x="1253666" y="1943160"/>
            <a:ext cx="1074333" cy="200055"/>
          </a:xfrm>
          <a:prstGeom prst="rect">
            <a:avLst/>
          </a:prstGeom>
        </p:spPr>
        <p:txBody>
          <a:bodyPr wrap="none">
            <a:spAutoFit/>
          </a:bodyPr>
          <a:lstStyle/>
          <a:p>
            <a:pPr algn="ctr"/>
            <a:r>
              <a:rPr lang="en-US" altLang="ja-JP" sz="700">
                <a:hlinkClick r:id="rId10" action="ppaction://hlinksldjump"/>
              </a:rPr>
              <a:t>eq100.</a:t>
            </a:r>
            <a:r>
              <a:rPr lang="ja-JP" altLang="en-US" sz="700">
                <a:hlinkClick r:id="rId10" action="ppaction://hlinksldjump"/>
              </a:rPr>
              <a:t>装備</a:t>
            </a:r>
            <a:r>
              <a:rPr lang="en-US" altLang="ja-JP" sz="700">
                <a:hlinkClick r:id="rId10" action="ppaction://hlinksldjump"/>
              </a:rPr>
              <a:t>TOP(</a:t>
            </a:r>
            <a:r>
              <a:rPr lang="ja-JP" altLang="en-US" sz="700">
                <a:hlinkClick r:id="rId10" action="ppaction://hlinksldjump"/>
              </a:rPr>
              <a:t>武器</a:t>
            </a:r>
            <a:r>
              <a:rPr lang="en-US" altLang="ja-JP" sz="700">
                <a:hlinkClick r:id="rId10" action="ppaction://hlinksldjump"/>
              </a:rPr>
              <a:t>)</a:t>
            </a:r>
            <a:endParaRPr lang="ja-JP" altLang="en-US" sz="700"/>
          </a:p>
        </p:txBody>
      </p:sp>
      <p:cxnSp>
        <p:nvCxnSpPr>
          <p:cNvPr id="76" name="コネクタ: カギ線 75">
            <a:extLst>
              <a:ext uri="{FF2B5EF4-FFF2-40B4-BE49-F238E27FC236}">
                <a16:creationId xmlns:a16="http://schemas.microsoft.com/office/drawing/2014/main" id="{7CEF9279-4163-417D-AF48-7573E7FECAF8}"/>
              </a:ext>
            </a:extLst>
          </p:cNvPr>
          <p:cNvCxnSpPr>
            <a:cxnSpLocks/>
          </p:cNvCxnSpPr>
          <p:nvPr/>
        </p:nvCxnSpPr>
        <p:spPr>
          <a:xfrm rot="16200000" flipH="1">
            <a:off x="1338150" y="2509701"/>
            <a:ext cx="2216877" cy="375760"/>
          </a:xfrm>
          <a:prstGeom prst="bentConnector3">
            <a:avLst>
              <a:gd name="adj1" fmla="val 10027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コネクタ: カギ線 80">
            <a:extLst>
              <a:ext uri="{FF2B5EF4-FFF2-40B4-BE49-F238E27FC236}">
                <a16:creationId xmlns:a16="http://schemas.microsoft.com/office/drawing/2014/main" id="{81851DE3-EA94-4138-A1A9-2179E9C8949E}"/>
              </a:ext>
            </a:extLst>
          </p:cNvPr>
          <p:cNvCxnSpPr>
            <a:cxnSpLocks/>
          </p:cNvCxnSpPr>
          <p:nvPr/>
        </p:nvCxnSpPr>
        <p:spPr>
          <a:xfrm rot="16200000" flipH="1">
            <a:off x="619313" y="3133290"/>
            <a:ext cx="3697231" cy="418437"/>
          </a:xfrm>
          <a:prstGeom prst="bentConnector3">
            <a:avLst>
              <a:gd name="adj1" fmla="val 100108"/>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正方形/長方形 85">
            <a:extLst>
              <a:ext uri="{FF2B5EF4-FFF2-40B4-BE49-F238E27FC236}">
                <a16:creationId xmlns:a16="http://schemas.microsoft.com/office/drawing/2014/main" id="{BD1853A3-2B79-46DC-B342-A59C040F934D}"/>
              </a:ext>
            </a:extLst>
          </p:cNvPr>
          <p:cNvSpPr/>
          <p:nvPr/>
        </p:nvSpPr>
        <p:spPr>
          <a:xfrm>
            <a:off x="2465947" y="5384852"/>
            <a:ext cx="1106393" cy="200055"/>
          </a:xfrm>
          <a:prstGeom prst="rect">
            <a:avLst/>
          </a:prstGeom>
        </p:spPr>
        <p:txBody>
          <a:bodyPr wrap="none">
            <a:spAutoFit/>
          </a:bodyPr>
          <a:lstStyle/>
          <a:p>
            <a:r>
              <a:rPr lang="en-US" altLang="ja-JP" sz="700">
                <a:hlinkClick r:id="rId11" action="ppaction://hlinksldjump"/>
              </a:rPr>
              <a:t>eq300.</a:t>
            </a:r>
            <a:r>
              <a:rPr lang="ja-JP" altLang="en-US" sz="700">
                <a:hlinkClick r:id="rId11" action="ppaction://hlinksldjump"/>
              </a:rPr>
              <a:t>装備一覧・売却</a:t>
            </a:r>
            <a:endParaRPr lang="ja-JP" altLang="en-US" sz="700"/>
          </a:p>
        </p:txBody>
      </p:sp>
      <p:cxnSp>
        <p:nvCxnSpPr>
          <p:cNvPr id="88" name="直線矢印コネクタ 87">
            <a:extLst>
              <a:ext uri="{FF2B5EF4-FFF2-40B4-BE49-F238E27FC236}">
                <a16:creationId xmlns:a16="http://schemas.microsoft.com/office/drawing/2014/main" id="{EC706E47-8BCD-496F-8D4D-7FACDA3284EE}"/>
              </a:ext>
            </a:extLst>
          </p:cNvPr>
          <p:cNvCxnSpPr>
            <a:cxnSpLocks/>
          </p:cNvCxnSpPr>
          <p:nvPr/>
        </p:nvCxnSpPr>
        <p:spPr>
          <a:xfrm>
            <a:off x="3276152" y="2729300"/>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正方形/長方形 89">
            <a:extLst>
              <a:ext uri="{FF2B5EF4-FFF2-40B4-BE49-F238E27FC236}">
                <a16:creationId xmlns:a16="http://schemas.microsoft.com/office/drawing/2014/main" id="{B12585C4-760D-40BA-89CF-0597B979044F}"/>
              </a:ext>
            </a:extLst>
          </p:cNvPr>
          <p:cNvSpPr/>
          <p:nvPr/>
        </p:nvSpPr>
        <p:spPr>
          <a:xfrm>
            <a:off x="3591244" y="1927104"/>
            <a:ext cx="1016625" cy="200055"/>
          </a:xfrm>
          <a:prstGeom prst="rect">
            <a:avLst/>
          </a:prstGeom>
        </p:spPr>
        <p:txBody>
          <a:bodyPr wrap="none">
            <a:spAutoFit/>
          </a:bodyPr>
          <a:lstStyle/>
          <a:p>
            <a:pPr algn="ctr"/>
            <a:r>
              <a:rPr lang="en-US" altLang="ja-JP" sz="700">
                <a:hlinkClick r:id="rId12" action="ppaction://hlinksldjump"/>
              </a:rPr>
              <a:t>eq120.</a:t>
            </a:r>
            <a:r>
              <a:rPr lang="ja-JP" altLang="en-US" sz="700">
                <a:hlinkClick r:id="rId12" action="ppaction://hlinksldjump"/>
              </a:rPr>
              <a:t>武器強化画面</a:t>
            </a:r>
            <a:endParaRPr lang="ja-JP" altLang="en-US" sz="700"/>
          </a:p>
        </p:txBody>
      </p:sp>
      <p:sp>
        <p:nvSpPr>
          <p:cNvPr id="92" name="正方形/長方形 91">
            <a:hlinkClick r:id="rId13" action="ppaction://hlinksldjump"/>
            <a:extLst>
              <a:ext uri="{FF2B5EF4-FFF2-40B4-BE49-F238E27FC236}">
                <a16:creationId xmlns:a16="http://schemas.microsoft.com/office/drawing/2014/main" id="{B9227C35-BBD5-4943-9F73-B30242807570}"/>
              </a:ext>
            </a:extLst>
          </p:cNvPr>
          <p:cNvSpPr/>
          <p:nvPr/>
        </p:nvSpPr>
        <p:spPr>
          <a:xfrm>
            <a:off x="4763020" y="3095663"/>
            <a:ext cx="1146469" cy="200055"/>
          </a:xfrm>
          <a:prstGeom prst="rect">
            <a:avLst/>
          </a:prstGeom>
        </p:spPr>
        <p:txBody>
          <a:bodyPr wrap="none">
            <a:spAutoFit/>
          </a:bodyPr>
          <a:lstStyle/>
          <a:p>
            <a:pPr algn="ctr"/>
            <a:r>
              <a:rPr lang="en-US" altLang="ja-JP" sz="700">
                <a:hlinkClick r:id="rId13" action="ppaction://hlinksldjump"/>
              </a:rPr>
              <a:t>eq220.</a:t>
            </a:r>
            <a:r>
              <a:rPr lang="ja-JP" altLang="en-US" sz="700">
                <a:hlinkClick r:id="rId13" action="ppaction://hlinksldjump"/>
              </a:rPr>
              <a:t>装着パーツ選択</a:t>
            </a:r>
            <a:endParaRPr lang="ja-JP" altLang="en-US" sz="700"/>
          </a:p>
        </p:txBody>
      </p:sp>
      <p:cxnSp>
        <p:nvCxnSpPr>
          <p:cNvPr id="93" name="直線矢印コネクタ 92">
            <a:extLst>
              <a:ext uri="{FF2B5EF4-FFF2-40B4-BE49-F238E27FC236}">
                <a16:creationId xmlns:a16="http://schemas.microsoft.com/office/drawing/2014/main" id="{0265DF1B-E13E-4B25-974B-DCCFB25145A9}"/>
              </a:ext>
            </a:extLst>
          </p:cNvPr>
          <p:cNvCxnSpPr>
            <a:cxnSpLocks/>
          </p:cNvCxnSpPr>
          <p:nvPr/>
        </p:nvCxnSpPr>
        <p:spPr>
          <a:xfrm>
            <a:off x="3222901" y="1512960"/>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線矢印コネクタ 97">
            <a:extLst>
              <a:ext uri="{FF2B5EF4-FFF2-40B4-BE49-F238E27FC236}">
                <a16:creationId xmlns:a16="http://schemas.microsoft.com/office/drawing/2014/main" id="{54DFD323-E052-4347-A800-76D09B085EF4}"/>
              </a:ext>
            </a:extLst>
          </p:cNvPr>
          <p:cNvCxnSpPr>
            <a:cxnSpLocks/>
          </p:cNvCxnSpPr>
          <p:nvPr/>
        </p:nvCxnSpPr>
        <p:spPr>
          <a:xfrm>
            <a:off x="4422582" y="1489464"/>
            <a:ext cx="442926"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 name="直線矢印コネクタ 99">
            <a:extLst>
              <a:ext uri="{FF2B5EF4-FFF2-40B4-BE49-F238E27FC236}">
                <a16:creationId xmlns:a16="http://schemas.microsoft.com/office/drawing/2014/main" id="{BA6BC3CC-7460-4FC9-B2CA-C1B0F385A76A}"/>
              </a:ext>
            </a:extLst>
          </p:cNvPr>
          <p:cNvCxnSpPr>
            <a:cxnSpLocks/>
          </p:cNvCxnSpPr>
          <p:nvPr/>
        </p:nvCxnSpPr>
        <p:spPr>
          <a:xfrm>
            <a:off x="4441107" y="2724058"/>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7E3C4A53-B5F3-4A97-B0DA-B91D58A52654}"/>
              </a:ext>
            </a:extLst>
          </p:cNvPr>
          <p:cNvSpPr/>
          <p:nvPr/>
        </p:nvSpPr>
        <p:spPr>
          <a:xfrm>
            <a:off x="5887399" y="3095663"/>
            <a:ext cx="1197765" cy="200055"/>
          </a:xfrm>
          <a:prstGeom prst="rect">
            <a:avLst/>
          </a:prstGeom>
        </p:spPr>
        <p:txBody>
          <a:bodyPr wrap="none">
            <a:spAutoFit/>
          </a:bodyPr>
          <a:lstStyle/>
          <a:p>
            <a:pPr algn="ctr"/>
            <a:r>
              <a:rPr lang="en-US" altLang="ja-JP" sz="700">
                <a:hlinkClick r:id="rId14" action="ppaction://hlinksldjump"/>
              </a:rPr>
              <a:t>eq220a.</a:t>
            </a:r>
            <a:r>
              <a:rPr lang="ja-JP" altLang="en-US" sz="700">
                <a:hlinkClick r:id="rId14" action="ppaction://hlinksldjump"/>
              </a:rPr>
              <a:t>装着パーツ詳細</a:t>
            </a:r>
            <a:endParaRPr lang="ja-JP" altLang="en-US" sz="700"/>
          </a:p>
        </p:txBody>
      </p:sp>
      <p:sp>
        <p:nvSpPr>
          <p:cNvPr id="106" name="正方形/長方形 105">
            <a:extLst>
              <a:ext uri="{FF2B5EF4-FFF2-40B4-BE49-F238E27FC236}">
                <a16:creationId xmlns:a16="http://schemas.microsoft.com/office/drawing/2014/main" id="{2564EDAF-F229-4908-85AB-4C8B69F1413B}"/>
              </a:ext>
            </a:extLst>
          </p:cNvPr>
          <p:cNvSpPr/>
          <p:nvPr/>
        </p:nvSpPr>
        <p:spPr>
          <a:xfrm>
            <a:off x="4701237" y="1927104"/>
            <a:ext cx="1016625" cy="200055"/>
          </a:xfrm>
          <a:prstGeom prst="rect">
            <a:avLst/>
          </a:prstGeom>
        </p:spPr>
        <p:txBody>
          <a:bodyPr wrap="none">
            <a:spAutoFit/>
          </a:bodyPr>
          <a:lstStyle/>
          <a:p>
            <a:r>
              <a:rPr lang="en-US" altLang="ja-JP" sz="700">
                <a:hlinkClick r:id="rId15" action="ppaction://hlinksldjump"/>
              </a:rPr>
              <a:t>eq130.</a:t>
            </a:r>
            <a:r>
              <a:rPr lang="ja-JP" altLang="en-US" sz="700">
                <a:hlinkClick r:id="rId15" action="ppaction://hlinksldjump"/>
              </a:rPr>
              <a:t>強化素材確認</a:t>
            </a:r>
            <a:endParaRPr lang="ja-JP" altLang="en-US" sz="700"/>
          </a:p>
        </p:txBody>
      </p:sp>
      <p:sp>
        <p:nvSpPr>
          <p:cNvPr id="109" name="テキスト ボックス 108">
            <a:extLst>
              <a:ext uri="{FF2B5EF4-FFF2-40B4-BE49-F238E27FC236}">
                <a16:creationId xmlns:a16="http://schemas.microsoft.com/office/drawing/2014/main" id="{EE58F723-B144-4AFA-AE4F-B96EEC15D638}"/>
              </a:ext>
            </a:extLst>
          </p:cNvPr>
          <p:cNvSpPr txBox="1"/>
          <p:nvPr/>
        </p:nvSpPr>
        <p:spPr>
          <a:xfrm>
            <a:off x="1004788" y="3264443"/>
            <a:ext cx="668765" cy="215444"/>
          </a:xfrm>
          <a:prstGeom prst="rect">
            <a:avLst/>
          </a:prstGeom>
          <a:noFill/>
        </p:spPr>
        <p:txBody>
          <a:bodyPr wrap="square" rtlCol="0">
            <a:spAutoFit/>
          </a:bodyPr>
          <a:lstStyle/>
          <a:p>
            <a:r>
              <a:rPr kumimoji="1" lang="en-US" altLang="ja-JP" sz="800"/>
              <a:t>[TR</a:t>
            </a:r>
            <a:r>
              <a:rPr kumimoji="1" lang="ja-JP" altLang="en-US" sz="800"/>
              <a:t>カード</a:t>
            </a:r>
            <a:r>
              <a:rPr kumimoji="1" lang="en-US" altLang="ja-JP" sz="800"/>
              <a:t>]</a:t>
            </a:r>
            <a:endParaRPr kumimoji="1" lang="ja-JP" altLang="en-US" sz="800"/>
          </a:p>
        </p:txBody>
      </p:sp>
      <p:sp>
        <p:nvSpPr>
          <p:cNvPr id="113" name="正方形/長方形 112">
            <a:extLst>
              <a:ext uri="{FF2B5EF4-FFF2-40B4-BE49-F238E27FC236}">
                <a16:creationId xmlns:a16="http://schemas.microsoft.com/office/drawing/2014/main" id="{7E48C902-FDF7-4840-8911-0277927452D1}"/>
              </a:ext>
            </a:extLst>
          </p:cNvPr>
          <p:cNvSpPr/>
          <p:nvPr/>
        </p:nvSpPr>
        <p:spPr>
          <a:xfrm>
            <a:off x="2402948" y="3082823"/>
            <a:ext cx="1196161" cy="200055"/>
          </a:xfrm>
          <a:prstGeom prst="rect">
            <a:avLst/>
          </a:prstGeom>
        </p:spPr>
        <p:txBody>
          <a:bodyPr wrap="none">
            <a:spAutoFit/>
          </a:bodyPr>
          <a:lstStyle/>
          <a:p>
            <a:pPr algn="ctr"/>
            <a:r>
              <a:rPr lang="en-US" altLang="ja-JP" sz="700">
                <a:hlinkClick r:id="rId16" action="ppaction://hlinksldjump"/>
              </a:rPr>
              <a:t>eq200.</a:t>
            </a:r>
            <a:r>
              <a:rPr lang="ja-JP" altLang="en-US" sz="700">
                <a:hlinkClick r:id="rId16" action="ppaction://hlinksldjump"/>
              </a:rPr>
              <a:t>カスタム武器選択</a:t>
            </a:r>
            <a:endParaRPr lang="ja-JP" altLang="en-US" sz="700"/>
          </a:p>
        </p:txBody>
      </p:sp>
      <p:pic>
        <p:nvPicPr>
          <p:cNvPr id="2" name="図 1">
            <a:extLst>
              <a:ext uri="{FF2B5EF4-FFF2-40B4-BE49-F238E27FC236}">
                <a16:creationId xmlns:a16="http://schemas.microsoft.com/office/drawing/2014/main" id="{B65C7972-0717-47AB-A2C4-C2B5E658A915}"/>
              </a:ext>
            </a:extLst>
          </p:cNvPr>
          <p:cNvPicPr>
            <a:picLocks noChangeAspect="1"/>
          </p:cNvPicPr>
          <p:nvPr/>
        </p:nvPicPr>
        <p:blipFill>
          <a:blip r:embed="rId17"/>
          <a:stretch>
            <a:fillRect/>
          </a:stretch>
        </p:blipFill>
        <p:spPr>
          <a:xfrm>
            <a:off x="1523734" y="1039533"/>
            <a:ext cx="562053" cy="943107"/>
          </a:xfrm>
          <a:prstGeom prst="rect">
            <a:avLst/>
          </a:prstGeom>
        </p:spPr>
      </p:pic>
      <p:sp>
        <p:nvSpPr>
          <p:cNvPr id="50" name="テキスト ボックス 49">
            <a:extLst>
              <a:ext uri="{FF2B5EF4-FFF2-40B4-BE49-F238E27FC236}">
                <a16:creationId xmlns:a16="http://schemas.microsoft.com/office/drawing/2014/main" id="{76B13C42-458B-4682-8459-E2FD0D2C3766}"/>
              </a:ext>
            </a:extLst>
          </p:cNvPr>
          <p:cNvSpPr txBox="1"/>
          <p:nvPr/>
        </p:nvSpPr>
        <p:spPr>
          <a:xfrm>
            <a:off x="2107050" y="2554260"/>
            <a:ext cx="717794" cy="215444"/>
          </a:xfrm>
          <a:prstGeom prst="rect">
            <a:avLst/>
          </a:prstGeom>
          <a:noFill/>
        </p:spPr>
        <p:txBody>
          <a:bodyPr wrap="square" rtlCol="0">
            <a:spAutoFit/>
          </a:bodyPr>
          <a:lstStyle/>
          <a:p>
            <a:pPr algn="ctr"/>
            <a:r>
              <a:rPr kumimoji="1" lang="en-US" altLang="ja-JP" sz="800"/>
              <a:t>[</a:t>
            </a:r>
            <a:r>
              <a:rPr kumimoji="1" lang="ja-JP" altLang="en-US" sz="800"/>
              <a:t>カスタム</a:t>
            </a:r>
            <a:r>
              <a:rPr kumimoji="1" lang="en-US" altLang="ja-JP" sz="800"/>
              <a:t>]</a:t>
            </a:r>
            <a:endParaRPr kumimoji="1" lang="ja-JP" altLang="en-US" sz="800"/>
          </a:p>
        </p:txBody>
      </p:sp>
      <p:sp>
        <p:nvSpPr>
          <p:cNvPr id="53" name="テキスト ボックス 52">
            <a:extLst>
              <a:ext uri="{FF2B5EF4-FFF2-40B4-BE49-F238E27FC236}">
                <a16:creationId xmlns:a16="http://schemas.microsoft.com/office/drawing/2014/main" id="{9F01BFE8-122C-409B-89C9-F73040D0B27E}"/>
              </a:ext>
            </a:extLst>
          </p:cNvPr>
          <p:cNvSpPr txBox="1"/>
          <p:nvPr/>
        </p:nvSpPr>
        <p:spPr>
          <a:xfrm>
            <a:off x="2107050" y="3639413"/>
            <a:ext cx="717794" cy="215444"/>
          </a:xfrm>
          <a:prstGeom prst="rect">
            <a:avLst/>
          </a:prstGeom>
          <a:noFill/>
        </p:spPr>
        <p:txBody>
          <a:bodyPr wrap="square" rtlCol="0">
            <a:spAutoFit/>
          </a:bodyPr>
          <a:lstStyle/>
          <a:p>
            <a:pPr algn="ctr"/>
            <a:r>
              <a:rPr kumimoji="1" lang="en-US" altLang="ja-JP" sz="800"/>
              <a:t>[</a:t>
            </a:r>
            <a:r>
              <a:rPr kumimoji="1" lang="ja-JP" altLang="en-US" sz="800"/>
              <a:t>抽出装置</a:t>
            </a:r>
            <a:r>
              <a:rPr kumimoji="1" lang="en-US" altLang="ja-JP" sz="800"/>
              <a:t>]</a:t>
            </a:r>
            <a:endParaRPr kumimoji="1" lang="ja-JP" altLang="en-US" sz="800"/>
          </a:p>
        </p:txBody>
      </p:sp>
      <p:sp>
        <p:nvSpPr>
          <p:cNvPr id="54" name="テキスト ボックス 53">
            <a:extLst>
              <a:ext uri="{FF2B5EF4-FFF2-40B4-BE49-F238E27FC236}">
                <a16:creationId xmlns:a16="http://schemas.microsoft.com/office/drawing/2014/main" id="{A064349E-C82C-41DA-AF0F-620FEC7F472E}"/>
              </a:ext>
            </a:extLst>
          </p:cNvPr>
          <p:cNvSpPr txBox="1"/>
          <p:nvPr/>
        </p:nvSpPr>
        <p:spPr>
          <a:xfrm>
            <a:off x="2002860" y="4995837"/>
            <a:ext cx="821984" cy="215444"/>
          </a:xfrm>
          <a:prstGeom prst="rect">
            <a:avLst/>
          </a:prstGeom>
          <a:noFill/>
        </p:spPr>
        <p:txBody>
          <a:bodyPr wrap="square" rtlCol="0">
            <a:spAutoFit/>
          </a:bodyPr>
          <a:lstStyle/>
          <a:p>
            <a:pPr algn="ctr"/>
            <a:r>
              <a:rPr kumimoji="1" lang="en-US" altLang="ja-JP" sz="800"/>
              <a:t>[</a:t>
            </a:r>
            <a:r>
              <a:rPr kumimoji="1" lang="ja-JP" altLang="en-US" sz="800"/>
              <a:t>一覧・売却</a:t>
            </a:r>
            <a:r>
              <a:rPr kumimoji="1" lang="en-US" altLang="ja-JP" sz="800"/>
              <a:t>]</a:t>
            </a:r>
            <a:endParaRPr kumimoji="1" lang="ja-JP" altLang="en-US" sz="800"/>
          </a:p>
        </p:txBody>
      </p:sp>
      <p:pic>
        <p:nvPicPr>
          <p:cNvPr id="4" name="図 3">
            <a:extLst>
              <a:ext uri="{FF2B5EF4-FFF2-40B4-BE49-F238E27FC236}">
                <a16:creationId xmlns:a16="http://schemas.microsoft.com/office/drawing/2014/main" id="{956BDB87-FDF2-42D3-B08A-1FF45BC87B45}"/>
              </a:ext>
            </a:extLst>
          </p:cNvPr>
          <p:cNvPicPr>
            <a:picLocks noChangeAspect="1"/>
          </p:cNvPicPr>
          <p:nvPr/>
        </p:nvPicPr>
        <p:blipFill>
          <a:blip r:embed="rId18"/>
          <a:stretch>
            <a:fillRect/>
          </a:stretch>
        </p:blipFill>
        <p:spPr>
          <a:xfrm>
            <a:off x="2739358" y="980849"/>
            <a:ext cx="609685" cy="933580"/>
          </a:xfrm>
          <a:prstGeom prst="rect">
            <a:avLst/>
          </a:prstGeom>
        </p:spPr>
      </p:pic>
      <p:pic>
        <p:nvPicPr>
          <p:cNvPr id="6" name="図 5">
            <a:extLst>
              <a:ext uri="{FF2B5EF4-FFF2-40B4-BE49-F238E27FC236}">
                <a16:creationId xmlns:a16="http://schemas.microsoft.com/office/drawing/2014/main" id="{7A8A3A64-76F7-4DEC-8A7F-6708150D5304}"/>
              </a:ext>
            </a:extLst>
          </p:cNvPr>
          <p:cNvPicPr>
            <a:picLocks noChangeAspect="1"/>
          </p:cNvPicPr>
          <p:nvPr/>
        </p:nvPicPr>
        <p:blipFill>
          <a:blip r:embed="rId19"/>
          <a:stretch>
            <a:fillRect/>
          </a:stretch>
        </p:blipFill>
        <p:spPr>
          <a:xfrm>
            <a:off x="3798153" y="978193"/>
            <a:ext cx="638264" cy="962159"/>
          </a:xfrm>
          <a:prstGeom prst="rect">
            <a:avLst/>
          </a:prstGeom>
        </p:spPr>
      </p:pic>
      <p:pic>
        <p:nvPicPr>
          <p:cNvPr id="7" name="図 6">
            <a:extLst>
              <a:ext uri="{FF2B5EF4-FFF2-40B4-BE49-F238E27FC236}">
                <a16:creationId xmlns:a16="http://schemas.microsoft.com/office/drawing/2014/main" id="{E97B63BC-4BF5-4C30-A07C-B00F12F03E00}"/>
              </a:ext>
            </a:extLst>
          </p:cNvPr>
          <p:cNvPicPr>
            <a:picLocks noChangeAspect="1"/>
          </p:cNvPicPr>
          <p:nvPr/>
        </p:nvPicPr>
        <p:blipFill>
          <a:blip r:embed="rId20"/>
          <a:stretch>
            <a:fillRect/>
          </a:stretch>
        </p:blipFill>
        <p:spPr>
          <a:xfrm>
            <a:off x="4989521" y="964944"/>
            <a:ext cx="590632" cy="962159"/>
          </a:xfrm>
          <a:prstGeom prst="rect">
            <a:avLst/>
          </a:prstGeom>
        </p:spPr>
      </p:pic>
      <p:pic>
        <p:nvPicPr>
          <p:cNvPr id="8" name="図 7">
            <a:extLst>
              <a:ext uri="{FF2B5EF4-FFF2-40B4-BE49-F238E27FC236}">
                <a16:creationId xmlns:a16="http://schemas.microsoft.com/office/drawing/2014/main" id="{2A6FF763-D156-460F-926C-8CCD484D57A2}"/>
              </a:ext>
            </a:extLst>
          </p:cNvPr>
          <p:cNvPicPr>
            <a:picLocks noChangeAspect="1"/>
          </p:cNvPicPr>
          <p:nvPr/>
        </p:nvPicPr>
        <p:blipFill>
          <a:blip r:embed="rId21"/>
          <a:stretch>
            <a:fillRect/>
          </a:stretch>
        </p:blipFill>
        <p:spPr>
          <a:xfrm>
            <a:off x="2722231" y="2174856"/>
            <a:ext cx="647790" cy="933580"/>
          </a:xfrm>
          <a:prstGeom prst="rect">
            <a:avLst/>
          </a:prstGeom>
        </p:spPr>
      </p:pic>
      <p:cxnSp>
        <p:nvCxnSpPr>
          <p:cNvPr id="14" name="コネクタ: カギ線 13">
            <a:extLst>
              <a:ext uri="{FF2B5EF4-FFF2-40B4-BE49-F238E27FC236}">
                <a16:creationId xmlns:a16="http://schemas.microsoft.com/office/drawing/2014/main" id="{51D4DEAE-DF75-4C46-B769-BA1BB8F70699}"/>
              </a:ext>
            </a:extLst>
          </p:cNvPr>
          <p:cNvCxnSpPr>
            <a:cxnSpLocks/>
            <a:endCxn id="50" idx="2"/>
          </p:cNvCxnSpPr>
          <p:nvPr/>
        </p:nvCxnSpPr>
        <p:spPr>
          <a:xfrm rot="10800000">
            <a:off x="2465948" y="2769705"/>
            <a:ext cx="4653639" cy="5895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コネクタ: カギ線 22">
            <a:extLst>
              <a:ext uri="{FF2B5EF4-FFF2-40B4-BE49-F238E27FC236}">
                <a16:creationId xmlns:a16="http://schemas.microsoft.com/office/drawing/2014/main" id="{49B074C0-D5E5-4BCD-B049-EC9BAC324D1B}"/>
              </a:ext>
            </a:extLst>
          </p:cNvPr>
          <p:cNvCxnSpPr/>
          <p:nvPr/>
        </p:nvCxnSpPr>
        <p:spPr>
          <a:xfrm rot="16200000" flipH="1">
            <a:off x="6617209" y="2869790"/>
            <a:ext cx="710183" cy="294570"/>
          </a:xfrm>
          <a:prstGeom prst="bentConnector3">
            <a:avLst>
              <a:gd name="adj1" fmla="val -72"/>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EFA16A97-0ECB-4665-9729-0EB965F8B54B}"/>
              </a:ext>
            </a:extLst>
          </p:cNvPr>
          <p:cNvSpPr/>
          <p:nvPr/>
        </p:nvSpPr>
        <p:spPr>
          <a:xfrm>
            <a:off x="3605210" y="4251560"/>
            <a:ext cx="998992" cy="200055"/>
          </a:xfrm>
          <a:prstGeom prst="rect">
            <a:avLst/>
          </a:prstGeom>
        </p:spPr>
        <p:txBody>
          <a:bodyPr wrap="none">
            <a:spAutoFit/>
          </a:bodyPr>
          <a:lstStyle/>
          <a:p>
            <a:pPr algn="ctr"/>
            <a:r>
              <a:rPr lang="en-US" altLang="ja-JP" sz="700">
                <a:hlinkClick r:id="rId22" action="ppaction://hlinksldjump"/>
              </a:rPr>
              <a:t>ex110.</a:t>
            </a:r>
            <a:r>
              <a:rPr lang="ja-JP" altLang="en-US" sz="700">
                <a:hlinkClick r:id="rId22" action="ppaction://hlinksldjump"/>
              </a:rPr>
              <a:t>抽出装置選択</a:t>
            </a:r>
            <a:endParaRPr lang="ja-JP" altLang="en-US" sz="700"/>
          </a:p>
        </p:txBody>
      </p:sp>
      <p:pic>
        <p:nvPicPr>
          <p:cNvPr id="89" name="図 88">
            <a:extLst>
              <a:ext uri="{FF2B5EF4-FFF2-40B4-BE49-F238E27FC236}">
                <a16:creationId xmlns:a16="http://schemas.microsoft.com/office/drawing/2014/main" id="{9248AB47-1F7C-403A-9C2C-579A63A09234}"/>
              </a:ext>
            </a:extLst>
          </p:cNvPr>
          <p:cNvPicPr>
            <a:picLocks noChangeAspect="1"/>
          </p:cNvPicPr>
          <p:nvPr/>
        </p:nvPicPr>
        <p:blipFill>
          <a:blip r:embed="rId21"/>
          <a:stretch>
            <a:fillRect/>
          </a:stretch>
        </p:blipFill>
        <p:spPr>
          <a:xfrm>
            <a:off x="2720305" y="4492137"/>
            <a:ext cx="647790" cy="933580"/>
          </a:xfrm>
          <a:prstGeom prst="rect">
            <a:avLst/>
          </a:prstGeom>
        </p:spPr>
      </p:pic>
      <p:pic>
        <p:nvPicPr>
          <p:cNvPr id="38" name="図 37">
            <a:extLst>
              <a:ext uri="{FF2B5EF4-FFF2-40B4-BE49-F238E27FC236}">
                <a16:creationId xmlns:a16="http://schemas.microsoft.com/office/drawing/2014/main" id="{9E615A91-0120-4DE7-AC65-A49CC5B8C7E9}"/>
              </a:ext>
            </a:extLst>
          </p:cNvPr>
          <p:cNvPicPr>
            <a:picLocks noChangeAspect="1"/>
          </p:cNvPicPr>
          <p:nvPr/>
        </p:nvPicPr>
        <p:blipFill>
          <a:blip r:embed="rId23"/>
          <a:stretch>
            <a:fillRect/>
          </a:stretch>
        </p:blipFill>
        <p:spPr>
          <a:xfrm>
            <a:off x="2812049" y="3386686"/>
            <a:ext cx="534466" cy="850287"/>
          </a:xfrm>
          <a:prstGeom prst="rect">
            <a:avLst/>
          </a:prstGeom>
        </p:spPr>
      </p:pic>
      <p:pic>
        <p:nvPicPr>
          <p:cNvPr id="39" name="図 38">
            <a:extLst>
              <a:ext uri="{FF2B5EF4-FFF2-40B4-BE49-F238E27FC236}">
                <a16:creationId xmlns:a16="http://schemas.microsoft.com/office/drawing/2014/main" id="{B6F6444A-8A48-4901-B869-D54502E6BF4A}"/>
              </a:ext>
            </a:extLst>
          </p:cNvPr>
          <p:cNvPicPr>
            <a:picLocks noChangeAspect="1"/>
          </p:cNvPicPr>
          <p:nvPr/>
        </p:nvPicPr>
        <p:blipFill>
          <a:blip r:embed="rId24"/>
          <a:stretch>
            <a:fillRect/>
          </a:stretch>
        </p:blipFill>
        <p:spPr>
          <a:xfrm>
            <a:off x="6204739" y="3420437"/>
            <a:ext cx="567755" cy="868837"/>
          </a:xfrm>
          <a:prstGeom prst="rect">
            <a:avLst/>
          </a:prstGeom>
        </p:spPr>
      </p:pic>
      <p:cxnSp>
        <p:nvCxnSpPr>
          <p:cNvPr id="102" name="直線矢印コネクタ 101">
            <a:extLst>
              <a:ext uri="{FF2B5EF4-FFF2-40B4-BE49-F238E27FC236}">
                <a16:creationId xmlns:a16="http://schemas.microsoft.com/office/drawing/2014/main" id="{35A0D8C7-0E65-4C3C-835D-A7C304DD056B}"/>
              </a:ext>
            </a:extLst>
          </p:cNvPr>
          <p:cNvCxnSpPr>
            <a:cxnSpLocks/>
          </p:cNvCxnSpPr>
          <p:nvPr/>
        </p:nvCxnSpPr>
        <p:spPr>
          <a:xfrm>
            <a:off x="3376874" y="3599587"/>
            <a:ext cx="442926"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06CAB47F-B226-48F2-A490-1A8B86CC5507}"/>
              </a:ext>
            </a:extLst>
          </p:cNvPr>
          <p:cNvCxnSpPr>
            <a:cxnSpLocks/>
            <a:endCxn id="40" idx="1"/>
          </p:cNvCxnSpPr>
          <p:nvPr/>
        </p:nvCxnSpPr>
        <p:spPr>
          <a:xfrm>
            <a:off x="3376874" y="3850401"/>
            <a:ext cx="1622522" cy="44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773C6DC9-F9DF-4E79-9DCF-7E351B0CE873}"/>
              </a:ext>
            </a:extLst>
          </p:cNvPr>
          <p:cNvCxnSpPr>
            <a:cxnSpLocks/>
          </p:cNvCxnSpPr>
          <p:nvPr/>
        </p:nvCxnSpPr>
        <p:spPr>
          <a:xfrm>
            <a:off x="3370744" y="4073939"/>
            <a:ext cx="27728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図 39">
            <a:extLst>
              <a:ext uri="{FF2B5EF4-FFF2-40B4-BE49-F238E27FC236}">
                <a16:creationId xmlns:a16="http://schemas.microsoft.com/office/drawing/2014/main" id="{BC155177-4728-4890-B888-F1EBB0DD5FA7}"/>
              </a:ext>
            </a:extLst>
          </p:cNvPr>
          <p:cNvPicPr>
            <a:picLocks noChangeAspect="1"/>
          </p:cNvPicPr>
          <p:nvPr/>
        </p:nvPicPr>
        <p:blipFill>
          <a:blip r:embed="rId25"/>
          <a:stretch>
            <a:fillRect/>
          </a:stretch>
        </p:blipFill>
        <p:spPr>
          <a:xfrm>
            <a:off x="4999396" y="3403324"/>
            <a:ext cx="590465" cy="903065"/>
          </a:xfrm>
          <a:prstGeom prst="rect">
            <a:avLst/>
          </a:prstGeom>
        </p:spPr>
      </p:pic>
      <p:cxnSp>
        <p:nvCxnSpPr>
          <p:cNvPr id="110" name="直線矢印コネクタ 109">
            <a:extLst>
              <a:ext uri="{FF2B5EF4-FFF2-40B4-BE49-F238E27FC236}">
                <a16:creationId xmlns:a16="http://schemas.microsoft.com/office/drawing/2014/main" id="{D979A831-FDED-4541-A54D-2B45C8BC4703}"/>
              </a:ext>
            </a:extLst>
          </p:cNvPr>
          <p:cNvCxnSpPr>
            <a:cxnSpLocks/>
          </p:cNvCxnSpPr>
          <p:nvPr/>
        </p:nvCxnSpPr>
        <p:spPr>
          <a:xfrm flipV="1">
            <a:off x="5596621" y="3831090"/>
            <a:ext cx="547004" cy="9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2" name="正方形/長方形 111">
            <a:extLst>
              <a:ext uri="{FF2B5EF4-FFF2-40B4-BE49-F238E27FC236}">
                <a16:creationId xmlns:a16="http://schemas.microsoft.com/office/drawing/2014/main" id="{D63778F3-56E3-4984-8378-57B4893F0513}"/>
              </a:ext>
            </a:extLst>
          </p:cNvPr>
          <p:cNvSpPr/>
          <p:nvPr/>
        </p:nvSpPr>
        <p:spPr>
          <a:xfrm>
            <a:off x="4750442" y="4292082"/>
            <a:ext cx="1091966" cy="200055"/>
          </a:xfrm>
          <a:prstGeom prst="rect">
            <a:avLst/>
          </a:prstGeom>
        </p:spPr>
        <p:txBody>
          <a:bodyPr wrap="none">
            <a:spAutoFit/>
          </a:bodyPr>
          <a:lstStyle/>
          <a:p>
            <a:pPr algn="ctr"/>
            <a:r>
              <a:rPr lang="en-US" altLang="ja-JP" sz="700">
                <a:hlinkClick r:id="rId26" action="ppaction://hlinksldjump"/>
              </a:rPr>
              <a:t>ex110a.</a:t>
            </a:r>
            <a:r>
              <a:rPr lang="ja-JP" altLang="en-US" sz="700">
                <a:hlinkClick r:id="rId26" action="ppaction://hlinksldjump"/>
              </a:rPr>
              <a:t>抽出装置選択</a:t>
            </a:r>
            <a:endParaRPr lang="ja-JP" altLang="en-US" sz="700"/>
          </a:p>
        </p:txBody>
      </p:sp>
      <p:sp>
        <p:nvSpPr>
          <p:cNvPr id="114" name="正方形/長方形 113">
            <a:extLst>
              <a:ext uri="{FF2B5EF4-FFF2-40B4-BE49-F238E27FC236}">
                <a16:creationId xmlns:a16="http://schemas.microsoft.com/office/drawing/2014/main" id="{11F8B5E3-44EE-4B93-B8D6-8942ED5E0521}"/>
              </a:ext>
            </a:extLst>
          </p:cNvPr>
          <p:cNvSpPr/>
          <p:nvPr/>
        </p:nvSpPr>
        <p:spPr>
          <a:xfrm>
            <a:off x="5964574" y="4292082"/>
            <a:ext cx="1091967" cy="200055"/>
          </a:xfrm>
          <a:prstGeom prst="rect">
            <a:avLst/>
          </a:prstGeom>
        </p:spPr>
        <p:txBody>
          <a:bodyPr wrap="none">
            <a:spAutoFit/>
          </a:bodyPr>
          <a:lstStyle/>
          <a:p>
            <a:pPr algn="ctr"/>
            <a:r>
              <a:rPr lang="en-US" altLang="ja-JP" sz="700">
                <a:hlinkClick r:id="rId26" action="ppaction://hlinksldjump"/>
              </a:rPr>
              <a:t>ex110b.</a:t>
            </a:r>
            <a:r>
              <a:rPr lang="ja-JP" altLang="en-US" sz="700">
                <a:hlinkClick r:id="rId26" action="ppaction://hlinksldjump"/>
              </a:rPr>
              <a:t>抽出装置選択</a:t>
            </a:r>
            <a:endParaRPr lang="ja-JP" altLang="en-US" sz="700"/>
          </a:p>
        </p:txBody>
      </p:sp>
      <p:pic>
        <p:nvPicPr>
          <p:cNvPr id="36" name="図 35">
            <a:extLst>
              <a:ext uri="{FF2B5EF4-FFF2-40B4-BE49-F238E27FC236}">
                <a16:creationId xmlns:a16="http://schemas.microsoft.com/office/drawing/2014/main" id="{04C54645-C8CF-4A62-B88B-25A9A067408D}"/>
              </a:ext>
            </a:extLst>
          </p:cNvPr>
          <p:cNvPicPr>
            <a:picLocks noChangeAspect="1"/>
          </p:cNvPicPr>
          <p:nvPr/>
        </p:nvPicPr>
        <p:blipFill>
          <a:blip r:embed="rId27"/>
          <a:stretch>
            <a:fillRect/>
          </a:stretch>
        </p:blipFill>
        <p:spPr>
          <a:xfrm>
            <a:off x="3834986" y="3401840"/>
            <a:ext cx="577865" cy="850287"/>
          </a:xfrm>
          <a:prstGeom prst="rect">
            <a:avLst/>
          </a:prstGeom>
        </p:spPr>
      </p:pic>
      <p:pic>
        <p:nvPicPr>
          <p:cNvPr id="56" name="図 55">
            <a:extLst>
              <a:ext uri="{FF2B5EF4-FFF2-40B4-BE49-F238E27FC236}">
                <a16:creationId xmlns:a16="http://schemas.microsoft.com/office/drawing/2014/main" id="{13C21609-E997-4A20-8D3A-0D513AD6B4F9}"/>
              </a:ext>
            </a:extLst>
          </p:cNvPr>
          <p:cNvPicPr>
            <a:picLocks noChangeAspect="1"/>
          </p:cNvPicPr>
          <p:nvPr/>
        </p:nvPicPr>
        <p:blipFill>
          <a:blip r:embed="rId28"/>
          <a:stretch>
            <a:fillRect/>
          </a:stretch>
        </p:blipFill>
        <p:spPr>
          <a:xfrm>
            <a:off x="6162558" y="2127159"/>
            <a:ext cx="652115" cy="1019974"/>
          </a:xfrm>
          <a:prstGeom prst="rect">
            <a:avLst/>
          </a:prstGeom>
        </p:spPr>
      </p:pic>
      <p:sp>
        <p:nvSpPr>
          <p:cNvPr id="59" name="正方形/長方形 58">
            <a:extLst>
              <a:ext uri="{FF2B5EF4-FFF2-40B4-BE49-F238E27FC236}">
                <a16:creationId xmlns:a16="http://schemas.microsoft.com/office/drawing/2014/main" id="{ED575E0B-7695-4E5C-AE26-63A10875333D}"/>
              </a:ext>
            </a:extLst>
          </p:cNvPr>
          <p:cNvSpPr/>
          <p:nvPr/>
        </p:nvSpPr>
        <p:spPr>
          <a:xfrm>
            <a:off x="3644459" y="3086678"/>
            <a:ext cx="958917" cy="200055"/>
          </a:xfrm>
          <a:prstGeom prst="rect">
            <a:avLst/>
          </a:prstGeom>
        </p:spPr>
        <p:txBody>
          <a:bodyPr wrap="none">
            <a:spAutoFit/>
          </a:bodyPr>
          <a:lstStyle/>
          <a:p>
            <a:pPr algn="ctr"/>
            <a:r>
              <a:rPr lang="en-US" altLang="ja-JP" sz="700">
                <a:hlinkClick r:id="rId16" action="ppaction://hlinksldjump"/>
              </a:rPr>
              <a:t>eq210.</a:t>
            </a:r>
            <a:r>
              <a:rPr lang="ja-JP" altLang="en-US" sz="700">
                <a:hlinkClick r:id="rId16" action="ppaction://hlinksldjump"/>
              </a:rPr>
              <a:t>装着場選択</a:t>
            </a:r>
            <a:endParaRPr lang="ja-JP" altLang="en-US" sz="700"/>
          </a:p>
        </p:txBody>
      </p:sp>
    </p:spTree>
    <p:extLst>
      <p:ext uri="{BB962C8B-B14F-4D97-AF65-F5344CB8AC3E}">
        <p14:creationId xmlns:p14="http://schemas.microsoft.com/office/powerpoint/2010/main" val="40100071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E2E235D9-3580-4ACA-9FEC-A969AA3A308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170" name="テキスト ボックス 169">
            <a:extLst>
              <a:ext uri="{FF2B5EF4-FFF2-40B4-BE49-F238E27FC236}">
                <a16:creationId xmlns:a16="http://schemas.microsoft.com/office/drawing/2014/main" id="{DB75822E-AE03-47F6-A4CC-D731AFC56AA5}"/>
              </a:ext>
            </a:extLst>
          </p:cNvPr>
          <p:cNvSpPr txBox="1"/>
          <p:nvPr/>
        </p:nvSpPr>
        <p:spPr>
          <a:xfrm>
            <a:off x="415419" y="538799"/>
            <a:ext cx="2408032" cy="307777"/>
          </a:xfrm>
          <a:prstGeom prst="rect">
            <a:avLst/>
          </a:prstGeom>
          <a:noFill/>
        </p:spPr>
        <p:txBody>
          <a:bodyPr wrap="none" rtlCol="0">
            <a:spAutoFit/>
          </a:bodyPr>
          <a:lstStyle/>
          <a:p>
            <a:r>
              <a:rPr kumimoji="1" lang="en-US" altLang="ja-JP" sz="1400" b="1"/>
              <a:t>1. eq200.</a:t>
            </a:r>
            <a:r>
              <a:rPr kumimoji="1" lang="ja-JP" altLang="en-US" sz="1400" b="1"/>
              <a:t>カスタム武器選択</a:t>
            </a:r>
            <a:endParaRPr kumimoji="1" lang="en-US" altLang="ja-JP" sz="1400" b="1"/>
          </a:p>
        </p:txBody>
      </p:sp>
      <p:sp>
        <p:nvSpPr>
          <p:cNvPr id="171" name="テキスト ボックス 170">
            <a:extLst>
              <a:ext uri="{FF2B5EF4-FFF2-40B4-BE49-F238E27FC236}">
                <a16:creationId xmlns:a16="http://schemas.microsoft.com/office/drawing/2014/main" id="{C8D610E0-5E5B-4944-9676-4EBB7FF1995F}"/>
              </a:ext>
            </a:extLst>
          </p:cNvPr>
          <p:cNvSpPr txBox="1"/>
          <p:nvPr/>
        </p:nvSpPr>
        <p:spPr>
          <a:xfrm>
            <a:off x="591845" y="845399"/>
            <a:ext cx="4323620" cy="4832092"/>
          </a:xfrm>
          <a:prstGeom prst="rect">
            <a:avLst/>
          </a:prstGeom>
          <a:noFill/>
        </p:spPr>
        <p:txBody>
          <a:bodyPr wrap="none" rtlCol="0" anchor="t">
            <a:spAutoFit/>
          </a:bodyPr>
          <a:lstStyle/>
          <a:p>
            <a:r>
              <a:rPr kumimoji="1" lang="ja-JP" altLang="en-US" sz="1000">
                <a:ea typeface="メイリオ"/>
              </a:rPr>
              <a:t>・強化する武器を選択する。</a:t>
            </a:r>
            <a:endParaRPr kumimoji="1" lang="en-US" altLang="ja-JP" sz="1000">
              <a:ea typeface="メイリオ"/>
            </a:endParaRPr>
          </a:p>
          <a:p>
            <a:r>
              <a:rPr kumimoji="1" lang="ja-JP" altLang="en-US" sz="1000">
                <a:ea typeface="メイリオ"/>
              </a:rPr>
              <a:t>　下部のアイコンをタップすると、</a:t>
            </a:r>
            <a:endParaRPr kumimoji="1" lang="en-US" altLang="ja-JP" sz="1000">
              <a:ea typeface="メイリオ"/>
            </a:endParaRPr>
          </a:p>
          <a:p>
            <a:r>
              <a:rPr kumimoji="1" lang="ja-JP" altLang="en-US" sz="1000">
                <a:ea typeface="メイリオ"/>
              </a:rPr>
              <a:t>　上部モデル、パラメータが変化する。</a:t>
            </a:r>
            <a:endParaRPr kumimoji="1" lang="en-US" altLang="ja-JP" sz="1000">
              <a:ea typeface="メイリオ"/>
            </a:endParaRPr>
          </a:p>
          <a:p>
            <a:endParaRPr lang="ja-JP" altLang="en-US">
              <a:ea typeface="メイリオ"/>
            </a:endParaRPr>
          </a:p>
          <a:p>
            <a:r>
              <a:rPr kumimoji="1" lang="ja-JP" altLang="en-US" sz="1000">
                <a:ea typeface="メイリオ"/>
              </a:rPr>
              <a:t>○ ソートは以下の通り。</a:t>
            </a:r>
            <a:endParaRPr kumimoji="1" lang="en-US" altLang="ja-JP" sz="1000">
              <a:ea typeface="メイリオ"/>
            </a:endParaRPr>
          </a:p>
          <a:p>
            <a:r>
              <a:rPr kumimoji="1" lang="ja-JP" altLang="en-US" sz="1000">
                <a:ea typeface="メイリオ"/>
              </a:rPr>
              <a:t>　</a:t>
            </a:r>
            <a:r>
              <a:rPr lang="ja-JP" altLang="en-US" sz="1000">
                <a:ea typeface="メイリオ"/>
              </a:rPr>
              <a:t>・入手順</a:t>
            </a:r>
            <a:endParaRPr lang="en-US" altLang="ja-JP" sz="1000">
              <a:ea typeface="メイリオ"/>
            </a:endParaRPr>
          </a:p>
          <a:p>
            <a:r>
              <a:rPr lang="ja-JP" altLang="en-US" sz="1000">
                <a:ea typeface="メイリオ"/>
              </a:rPr>
              <a:t>　・レア度順</a:t>
            </a:r>
            <a:endParaRPr lang="en-US" altLang="ja-JP" sz="1000">
              <a:ea typeface="メイリオ"/>
            </a:endParaRPr>
          </a:p>
          <a:p>
            <a:r>
              <a:rPr lang="ja-JP" altLang="en-US" sz="1000">
                <a:ea typeface="メイリオ"/>
              </a:rPr>
              <a:t>　・武器種順</a:t>
            </a:r>
            <a:endParaRPr lang="en-US" altLang="ja-JP" sz="1000">
              <a:ea typeface="メイリオ"/>
            </a:endParaRPr>
          </a:p>
          <a:p>
            <a:r>
              <a:rPr lang="ja-JP" altLang="en-US" sz="1000">
                <a:ea typeface="メイリオ"/>
              </a:rPr>
              <a:t>　　（種類ごとにレア度順）</a:t>
            </a:r>
          </a:p>
          <a:p>
            <a:r>
              <a:rPr lang="ja-JP" altLang="en-US" sz="1000">
                <a:ea typeface="メイリオ"/>
              </a:rPr>
              <a:t>　・ATK順</a:t>
            </a:r>
            <a:endParaRPr lang="ja-JP"/>
          </a:p>
          <a:p>
            <a:r>
              <a:rPr lang="ja-JP" altLang="en-US" sz="1000">
                <a:ea typeface="メイリオ"/>
              </a:rPr>
              <a:t>　・DEF順</a:t>
            </a:r>
            <a:endParaRPr lang="ja-JP"/>
          </a:p>
          <a:p>
            <a:r>
              <a:rPr lang="ja-JP" altLang="en-US" sz="1000">
                <a:ea typeface="メイリオ"/>
              </a:rPr>
              <a:t>　・SPD順</a:t>
            </a:r>
            <a:endParaRPr lang="ja-JP"/>
          </a:p>
          <a:p>
            <a:r>
              <a:rPr lang="ja-JP" altLang="en-US" sz="1000">
                <a:ea typeface="メイリオ"/>
              </a:rPr>
              <a:t>　・レベル順</a:t>
            </a:r>
            <a:endParaRPr lang="en-US" altLang="ja-JP" sz="1000">
              <a:ea typeface="メイリオ"/>
            </a:endParaRPr>
          </a:p>
          <a:p>
            <a:r>
              <a:rPr lang="ja-JP" altLang="en-US" sz="1000">
                <a:ea typeface="メイリオ"/>
              </a:rPr>
              <a:t>　選択した項目に紐づくパラメータをアイコンに表示。</a:t>
            </a:r>
          </a:p>
          <a:p>
            <a:r>
              <a:rPr lang="ja-JP" altLang="en-US" sz="1000">
                <a:ea typeface="メイリオ"/>
              </a:rPr>
              <a:t>　　</a:t>
            </a:r>
            <a:endParaRPr lang="en-US" altLang="ja-JP" sz="1000">
              <a:ea typeface="メイリオ"/>
            </a:endParaRPr>
          </a:p>
          <a:p>
            <a:r>
              <a:rPr lang="ja-JP" altLang="en-US" sz="1000">
                <a:ea typeface="メイリオ"/>
              </a:rPr>
              <a:t>〇 フィルタは以下の通り。</a:t>
            </a:r>
            <a:endParaRPr lang="en-US" altLang="ja-JP" sz="1000">
              <a:ea typeface="メイリオ"/>
            </a:endParaRPr>
          </a:p>
          <a:p>
            <a:r>
              <a:rPr lang="ja-JP" altLang="en-US" sz="1000">
                <a:ea typeface="メイリオ"/>
              </a:rPr>
              <a:t>　・武器種</a:t>
            </a:r>
            <a:endParaRPr lang="en-US" altLang="ja-JP" sz="1000">
              <a:ea typeface="メイリオ"/>
            </a:endParaRPr>
          </a:p>
          <a:p>
            <a:r>
              <a:rPr lang="ja-JP" altLang="en-US" sz="1000">
                <a:ea typeface="メイリオ"/>
              </a:rPr>
              <a:t>　　　レア度、レベル降順でソート</a:t>
            </a:r>
            <a:endParaRPr lang="en-US" altLang="ja-JP" sz="1000">
              <a:ea typeface="メイリオ"/>
            </a:endParaRPr>
          </a:p>
          <a:p>
            <a:r>
              <a:rPr lang="ja-JP" altLang="en-US" sz="1000">
                <a:ea typeface="メイリオ"/>
              </a:rPr>
              <a:t>　・レア度</a:t>
            </a:r>
          </a:p>
          <a:p>
            <a:r>
              <a:rPr lang="ja-JP" altLang="en-US" sz="1000">
                <a:ea typeface="メイリオ"/>
              </a:rPr>
              <a:t>　　　レベル降順でソート</a:t>
            </a:r>
            <a:endParaRPr lang="en-US" altLang="ja-JP" sz="1000">
              <a:ea typeface="メイリオ"/>
            </a:endParaRPr>
          </a:p>
          <a:p>
            <a:endParaRPr lang="ja-JP" altLang="en-US" sz="1000">
              <a:ea typeface="メイリオ"/>
            </a:endParaRPr>
          </a:p>
          <a:p>
            <a:r>
              <a:rPr kumimoji="1" lang="ja-JP" altLang="en-US" sz="1000">
                <a:ea typeface="メイリオ"/>
              </a:rPr>
              <a:t>○ 上下にスワイプ、もしくは右サイドバーを操作することで</a:t>
            </a:r>
            <a:endParaRPr lang="ja-JP" altLang="en-US" sz="1000">
              <a:ea typeface="メイリオ"/>
            </a:endParaRPr>
          </a:p>
          <a:p>
            <a:r>
              <a:rPr kumimoji="1" lang="ja-JP" altLang="en-US" sz="1000">
                <a:ea typeface="メイリオ"/>
              </a:rPr>
              <a:t>　 上下させることができる。</a:t>
            </a:r>
            <a:endParaRPr lang="ja-JP" altLang="en-US" sz="1000">
              <a:ea typeface="メイリオ"/>
            </a:endParaRPr>
          </a:p>
          <a:p>
            <a:r>
              <a:rPr kumimoji="1" lang="ja-JP" altLang="en-US" sz="1000">
                <a:ea typeface="メイリオ"/>
              </a:rPr>
              <a:t>○ 長押しでカードの詳細画面へ遷移することができる。</a:t>
            </a:r>
            <a:endParaRPr lang="ja-JP" altLang="en-US" sz="1000">
              <a:ea typeface="メイリオ"/>
            </a:endParaRPr>
          </a:p>
          <a:p>
            <a:r>
              <a:rPr kumimoji="1" lang="ja-JP" altLang="en-US" sz="1000">
                <a:ea typeface="メイリオ"/>
              </a:rPr>
              <a:t>　 スワイプ状態になった場合は、長押し判定は行わない。</a:t>
            </a:r>
            <a:endParaRPr lang="ja-JP" altLang="en-US" sz="1000">
              <a:ea typeface="メイリオ"/>
            </a:endParaRPr>
          </a:p>
          <a:p>
            <a:r>
              <a:rPr kumimoji="1" lang="ja-JP" altLang="en-US" sz="1000">
                <a:ea typeface="メイリオ"/>
              </a:rPr>
              <a:t>○ 総数が書かれている</a:t>
            </a:r>
            <a:endParaRPr kumimoji="1" lang="en-US" altLang="ja-JP" sz="1000">
              <a:ea typeface="メイリオ"/>
            </a:endParaRPr>
          </a:p>
          <a:p>
            <a:r>
              <a:rPr lang="ja-JP" altLang="en-US" sz="1000">
                <a:ea typeface="メイリオ"/>
              </a:rPr>
              <a:t>〇 お気に入り状態で、誰かが装備している場合は、</a:t>
            </a:r>
            <a:endParaRPr lang="en-US" altLang="ja-JP" sz="1000">
              <a:ea typeface="メイリオ"/>
            </a:endParaRPr>
          </a:p>
          <a:p>
            <a:r>
              <a:rPr lang="ja-JP" altLang="en-US" sz="1000">
                <a:ea typeface="メイリオ"/>
              </a:rPr>
              <a:t>　 ロックアイコンと、装備キャラのアイコンがフェードで切り替わる。</a:t>
            </a:r>
            <a:endParaRPr lang="en-US" altLang="ja-JP" sz="1000">
              <a:ea typeface="メイリオ"/>
            </a:endParaRPr>
          </a:p>
          <a:p>
            <a:r>
              <a:rPr lang="ja-JP" altLang="en-US" sz="1000">
                <a:ea typeface="メイリオ"/>
              </a:rPr>
              <a:t>　　</a:t>
            </a:r>
          </a:p>
          <a:p>
            <a:endParaRPr lang="ja-JP" altLang="en-US" sz="1000">
              <a:ea typeface="メイリオ"/>
            </a:endParaRPr>
          </a:p>
        </p:txBody>
      </p:sp>
      <p:sp>
        <p:nvSpPr>
          <p:cNvPr id="172" name="正方形/長方形 171">
            <a:extLst>
              <a:ext uri="{FF2B5EF4-FFF2-40B4-BE49-F238E27FC236}">
                <a16:creationId xmlns:a16="http://schemas.microsoft.com/office/drawing/2014/main" id="{608CBA3C-54AB-41D8-B344-BFD4D14AA748}"/>
              </a:ext>
            </a:extLst>
          </p:cNvPr>
          <p:cNvSpPr/>
          <p:nvPr/>
        </p:nvSpPr>
        <p:spPr>
          <a:xfrm>
            <a:off x="5595874" y="1127802"/>
            <a:ext cx="2589566" cy="4602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ea typeface="メイリオ" panose="020B0604030504040204" pitchFamily="50" charset="-128"/>
              </a:rPr>
              <a:t>カスタム武器</a:t>
            </a:r>
            <a:endParaRPr kumimoji="1" lang="ja-JP" altLang="en-US" sz="1100" b="1">
              <a:latin typeface="メイリオ" panose="020B0604030504040204" pitchFamily="50" charset="-128"/>
              <a:ea typeface="メイリオ" panose="020B0604030504040204" pitchFamily="50" charset="-128"/>
            </a:endParaRPr>
          </a:p>
        </p:txBody>
      </p:sp>
      <p:pic>
        <p:nvPicPr>
          <p:cNvPr id="173" name="図 172">
            <a:extLst>
              <a:ext uri="{FF2B5EF4-FFF2-40B4-BE49-F238E27FC236}">
                <a16:creationId xmlns:a16="http://schemas.microsoft.com/office/drawing/2014/main" id="{98A352EF-A1D1-49E5-A73E-EF5D6E732857}"/>
              </a:ext>
            </a:extLst>
          </p:cNvPr>
          <p:cNvPicPr>
            <a:picLocks noChangeAspect="1"/>
          </p:cNvPicPr>
          <p:nvPr/>
        </p:nvPicPr>
        <p:blipFill rotWithShape="1">
          <a:blip r:embed="rId2"/>
          <a:srcRect b="8693"/>
          <a:stretch/>
        </p:blipFill>
        <p:spPr>
          <a:xfrm>
            <a:off x="5641925" y="5297283"/>
            <a:ext cx="2312406" cy="431327"/>
          </a:xfrm>
          <a:prstGeom prst="rect">
            <a:avLst/>
          </a:prstGeom>
        </p:spPr>
      </p:pic>
      <p:grpSp>
        <p:nvGrpSpPr>
          <p:cNvPr id="174" name="グループ化 173">
            <a:extLst>
              <a:ext uri="{FF2B5EF4-FFF2-40B4-BE49-F238E27FC236}">
                <a16:creationId xmlns:a16="http://schemas.microsoft.com/office/drawing/2014/main" id="{DC82C345-3505-4B90-BE59-5E17628684D6}"/>
              </a:ext>
            </a:extLst>
          </p:cNvPr>
          <p:cNvGrpSpPr/>
          <p:nvPr/>
        </p:nvGrpSpPr>
        <p:grpSpPr>
          <a:xfrm>
            <a:off x="5595874" y="1127800"/>
            <a:ext cx="2589567" cy="575103"/>
            <a:chOff x="0" y="0"/>
            <a:chExt cx="2637694" cy="599215"/>
          </a:xfrm>
        </p:grpSpPr>
        <p:sp>
          <p:nvSpPr>
            <p:cNvPr id="175" name="正方形/長方形 174">
              <a:extLst>
                <a:ext uri="{FF2B5EF4-FFF2-40B4-BE49-F238E27FC236}">
                  <a16:creationId xmlns:a16="http://schemas.microsoft.com/office/drawing/2014/main" id="{331DE6D8-C739-4950-89D2-496FD4B28957}"/>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76" name="正方形/長方形 175">
              <a:extLst>
                <a:ext uri="{FF2B5EF4-FFF2-40B4-BE49-F238E27FC236}">
                  <a16:creationId xmlns:a16="http://schemas.microsoft.com/office/drawing/2014/main" id="{5DC8410E-3361-4C20-B19F-1E32F9B1B705}"/>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77" name="正方形/長方形 176">
              <a:extLst>
                <a:ext uri="{FF2B5EF4-FFF2-40B4-BE49-F238E27FC236}">
                  <a16:creationId xmlns:a16="http://schemas.microsoft.com/office/drawing/2014/main" id="{F9F6151A-EF37-428A-A487-D8C7FD61DA6E}"/>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78" name="正方形/長方形 177">
              <a:extLst>
                <a:ext uri="{FF2B5EF4-FFF2-40B4-BE49-F238E27FC236}">
                  <a16:creationId xmlns:a16="http://schemas.microsoft.com/office/drawing/2014/main" id="{669763E2-C0CF-4A28-AFBA-CAD596491794}"/>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79" name="四角形: 角を丸くする 814">
              <a:extLst>
                <a:ext uri="{FF2B5EF4-FFF2-40B4-BE49-F238E27FC236}">
                  <a16:creationId xmlns:a16="http://schemas.microsoft.com/office/drawing/2014/main" id="{FCD0B525-06FE-4322-82B7-FE78C997CA50}"/>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0" name="正方形/長方形 179">
              <a:extLst>
                <a:ext uri="{FF2B5EF4-FFF2-40B4-BE49-F238E27FC236}">
                  <a16:creationId xmlns:a16="http://schemas.microsoft.com/office/drawing/2014/main" id="{22CDD719-C9E3-429A-BCC4-B82C32F0105B}"/>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81" name="楕円 816">
              <a:extLst>
                <a:ext uri="{FF2B5EF4-FFF2-40B4-BE49-F238E27FC236}">
                  <a16:creationId xmlns:a16="http://schemas.microsoft.com/office/drawing/2014/main" id="{3508D0BE-1AE0-4DA3-BBA1-BA4D49B6AD91}"/>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82" name="四角形: 角を丸くする 817">
              <a:extLst>
                <a:ext uri="{FF2B5EF4-FFF2-40B4-BE49-F238E27FC236}">
                  <a16:creationId xmlns:a16="http://schemas.microsoft.com/office/drawing/2014/main" id="{462EA119-A880-4C14-BA0A-92B19A6FAA4E}"/>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3" name="正方形/長方形 182">
              <a:extLst>
                <a:ext uri="{FF2B5EF4-FFF2-40B4-BE49-F238E27FC236}">
                  <a16:creationId xmlns:a16="http://schemas.microsoft.com/office/drawing/2014/main" id="{861064DB-820B-4381-9E04-12E0FA5D42DC}"/>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84" name="四角形: 角を丸くする 819">
              <a:extLst>
                <a:ext uri="{FF2B5EF4-FFF2-40B4-BE49-F238E27FC236}">
                  <a16:creationId xmlns:a16="http://schemas.microsoft.com/office/drawing/2014/main" id="{5532760B-668E-4DDE-B151-E055C21BF5CB}"/>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5" name="四角形: 角を丸くする 820">
              <a:extLst>
                <a:ext uri="{FF2B5EF4-FFF2-40B4-BE49-F238E27FC236}">
                  <a16:creationId xmlns:a16="http://schemas.microsoft.com/office/drawing/2014/main" id="{1F426336-2BB6-4C3D-AFA6-2842B2F13778}"/>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6" name="テキスト ボックス 821">
              <a:extLst>
                <a:ext uri="{FF2B5EF4-FFF2-40B4-BE49-F238E27FC236}">
                  <a16:creationId xmlns:a16="http://schemas.microsoft.com/office/drawing/2014/main" id="{D5BBE353-F5F2-4439-AA8B-A4BA24C3936E}"/>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87" name="テキスト ボックス 822">
              <a:extLst>
                <a:ext uri="{FF2B5EF4-FFF2-40B4-BE49-F238E27FC236}">
                  <a16:creationId xmlns:a16="http://schemas.microsoft.com/office/drawing/2014/main" id="{6C708BA9-BBB7-4BA9-AA70-640C859E7454}"/>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189" name="四角形: 角を丸くする 806">
            <a:extLst>
              <a:ext uri="{FF2B5EF4-FFF2-40B4-BE49-F238E27FC236}">
                <a16:creationId xmlns:a16="http://schemas.microsoft.com/office/drawing/2014/main" id="{FBCF0D5D-0A34-4A34-B927-F2115A025E80}"/>
              </a:ext>
            </a:extLst>
          </p:cNvPr>
          <p:cNvSpPr/>
          <p:nvPr/>
        </p:nvSpPr>
        <p:spPr>
          <a:xfrm>
            <a:off x="6084247" y="4174223"/>
            <a:ext cx="460085" cy="458956"/>
          </a:xfrm>
          <a:prstGeom prst="roundRect">
            <a:avLst>
              <a:gd name="adj" fmla="val 15000"/>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0" name="四角形: 角を丸くする 808">
            <a:extLst>
              <a:ext uri="{FF2B5EF4-FFF2-40B4-BE49-F238E27FC236}">
                <a16:creationId xmlns:a16="http://schemas.microsoft.com/office/drawing/2014/main" id="{795D9716-E65D-4D6C-A652-9C73CC4EFC0F}"/>
              </a:ext>
            </a:extLst>
          </p:cNvPr>
          <p:cNvSpPr/>
          <p:nvPr/>
        </p:nvSpPr>
        <p:spPr>
          <a:xfrm>
            <a:off x="7004416" y="4174223"/>
            <a:ext cx="460085" cy="458956"/>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1" name="四角形: 角を丸くする 809">
            <a:extLst>
              <a:ext uri="{FF2B5EF4-FFF2-40B4-BE49-F238E27FC236}">
                <a16:creationId xmlns:a16="http://schemas.microsoft.com/office/drawing/2014/main" id="{D68506D9-A28D-4A4F-A198-9C1601D4BCE7}"/>
              </a:ext>
            </a:extLst>
          </p:cNvPr>
          <p:cNvSpPr/>
          <p:nvPr/>
        </p:nvSpPr>
        <p:spPr>
          <a:xfrm>
            <a:off x="7464500" y="4174223"/>
            <a:ext cx="460085" cy="458956"/>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2" name="四角形: 角を丸くする 807">
            <a:extLst>
              <a:ext uri="{FF2B5EF4-FFF2-40B4-BE49-F238E27FC236}">
                <a16:creationId xmlns:a16="http://schemas.microsoft.com/office/drawing/2014/main" id="{EF3870C3-FAC7-4594-BF20-DD3191DBE132}"/>
              </a:ext>
            </a:extLst>
          </p:cNvPr>
          <p:cNvSpPr/>
          <p:nvPr/>
        </p:nvSpPr>
        <p:spPr>
          <a:xfrm>
            <a:off x="6555055" y="4167392"/>
            <a:ext cx="460085" cy="458956"/>
          </a:xfrm>
          <a:prstGeom prst="roundRect">
            <a:avLst>
              <a:gd name="adj" fmla="val 1500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nvGrpSpPr>
          <p:cNvPr id="193" name="グループ化 192">
            <a:extLst>
              <a:ext uri="{FF2B5EF4-FFF2-40B4-BE49-F238E27FC236}">
                <a16:creationId xmlns:a16="http://schemas.microsoft.com/office/drawing/2014/main" id="{3B96FB18-EEE2-4A9E-8ACE-81872A14524E}"/>
              </a:ext>
            </a:extLst>
          </p:cNvPr>
          <p:cNvGrpSpPr/>
          <p:nvPr/>
        </p:nvGrpSpPr>
        <p:grpSpPr>
          <a:xfrm>
            <a:off x="8040075" y="3951781"/>
            <a:ext cx="64388" cy="1633054"/>
            <a:chOff x="2428935" y="1285895"/>
            <a:chExt cx="73270" cy="3077308"/>
          </a:xfrm>
        </p:grpSpPr>
        <p:sp>
          <p:nvSpPr>
            <p:cNvPr id="194" name="四角形: 角を丸くする 803">
              <a:extLst>
                <a:ext uri="{FF2B5EF4-FFF2-40B4-BE49-F238E27FC236}">
                  <a16:creationId xmlns:a16="http://schemas.microsoft.com/office/drawing/2014/main" id="{AD9F0DA4-1BE7-4D65-A5B5-7B96F0FD2DD4}"/>
                </a:ext>
              </a:extLst>
            </p:cNvPr>
            <p:cNvSpPr/>
            <p:nvPr/>
          </p:nvSpPr>
          <p:spPr>
            <a:xfrm>
              <a:off x="2428935" y="1285896"/>
              <a:ext cx="73270" cy="3077307"/>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5" name="四角形: 角を丸くする 804">
              <a:extLst>
                <a:ext uri="{FF2B5EF4-FFF2-40B4-BE49-F238E27FC236}">
                  <a16:creationId xmlns:a16="http://schemas.microsoft.com/office/drawing/2014/main" id="{2E41B27D-BB7B-4F52-BBF6-1EF916F17446}"/>
                </a:ext>
              </a:extLst>
            </p:cNvPr>
            <p:cNvSpPr/>
            <p:nvPr/>
          </p:nvSpPr>
          <p:spPr>
            <a:xfrm>
              <a:off x="2428935" y="1285895"/>
              <a:ext cx="73270" cy="961658"/>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96" name="四角形: 角を丸くする 790">
            <a:extLst>
              <a:ext uri="{FF2B5EF4-FFF2-40B4-BE49-F238E27FC236}">
                <a16:creationId xmlns:a16="http://schemas.microsoft.com/office/drawing/2014/main" id="{C6CAC5E1-276B-45D4-A027-05BCDB0121FA}"/>
              </a:ext>
            </a:extLst>
          </p:cNvPr>
          <p:cNvSpPr/>
          <p:nvPr/>
        </p:nvSpPr>
        <p:spPr>
          <a:xfrm>
            <a:off x="5649453" y="3890262"/>
            <a:ext cx="572411" cy="18264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sp>
        <p:nvSpPr>
          <p:cNvPr id="197" name="正方形/長方形 196">
            <a:extLst>
              <a:ext uri="{FF2B5EF4-FFF2-40B4-BE49-F238E27FC236}">
                <a16:creationId xmlns:a16="http://schemas.microsoft.com/office/drawing/2014/main" id="{4407767F-1965-42D0-86A9-B50DD0B242EA}"/>
              </a:ext>
            </a:extLst>
          </p:cNvPr>
          <p:cNvSpPr/>
          <p:nvPr/>
        </p:nvSpPr>
        <p:spPr>
          <a:xfrm>
            <a:off x="7195542" y="3865571"/>
            <a:ext cx="718882" cy="23202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198" name="四角形: 角を丸くする 792">
            <a:extLst>
              <a:ext uri="{FF2B5EF4-FFF2-40B4-BE49-F238E27FC236}">
                <a16:creationId xmlns:a16="http://schemas.microsoft.com/office/drawing/2014/main" id="{726A44E0-8E5D-411C-910B-E3F34EE52ACB}"/>
              </a:ext>
            </a:extLst>
          </p:cNvPr>
          <p:cNvSpPr/>
          <p:nvPr/>
        </p:nvSpPr>
        <p:spPr>
          <a:xfrm>
            <a:off x="7429172" y="1734663"/>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223" name="四角形: 角を丸くする 808">
            <a:extLst>
              <a:ext uri="{FF2B5EF4-FFF2-40B4-BE49-F238E27FC236}">
                <a16:creationId xmlns:a16="http://schemas.microsoft.com/office/drawing/2014/main" id="{574FB5F5-8EDC-4398-B271-046874C2DB26}"/>
              </a:ext>
            </a:extLst>
          </p:cNvPr>
          <p:cNvSpPr/>
          <p:nvPr/>
        </p:nvSpPr>
        <p:spPr>
          <a:xfrm>
            <a:off x="5618367" y="4174223"/>
            <a:ext cx="460085" cy="458956"/>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nvGrpSpPr>
          <p:cNvPr id="199" name="グループ化 198">
            <a:extLst>
              <a:ext uri="{FF2B5EF4-FFF2-40B4-BE49-F238E27FC236}">
                <a16:creationId xmlns:a16="http://schemas.microsoft.com/office/drawing/2014/main" id="{FA2F3C55-8AF7-4564-B097-58E48AA30AE4}"/>
              </a:ext>
            </a:extLst>
          </p:cNvPr>
          <p:cNvGrpSpPr/>
          <p:nvPr/>
        </p:nvGrpSpPr>
        <p:grpSpPr>
          <a:xfrm>
            <a:off x="5637763" y="4727477"/>
            <a:ext cx="2300423" cy="458960"/>
            <a:chOff x="45763" y="1857402"/>
            <a:chExt cx="2286000" cy="457204"/>
          </a:xfrm>
        </p:grpSpPr>
        <p:sp>
          <p:nvSpPr>
            <p:cNvPr id="200" name="四角形: 角を丸くする 835">
              <a:extLst>
                <a:ext uri="{FF2B5EF4-FFF2-40B4-BE49-F238E27FC236}">
                  <a16:creationId xmlns:a16="http://schemas.microsoft.com/office/drawing/2014/main" id="{DA77B283-2856-4BDE-ACDE-85E60CD2A66D}"/>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1" name="四角形: 角を丸くする 836">
              <a:extLst>
                <a:ext uri="{FF2B5EF4-FFF2-40B4-BE49-F238E27FC236}">
                  <a16:creationId xmlns:a16="http://schemas.microsoft.com/office/drawing/2014/main" id="{3857DC45-88FB-4683-9598-A87674D9733F}"/>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2" name="四角形: 角を丸くする 837">
              <a:extLst>
                <a:ext uri="{FF2B5EF4-FFF2-40B4-BE49-F238E27FC236}">
                  <a16:creationId xmlns:a16="http://schemas.microsoft.com/office/drawing/2014/main" id="{2C958EE2-13B5-476C-B196-8656DE9453AA}"/>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3" name="四角形: 角を丸くする 838">
              <a:extLst>
                <a:ext uri="{FF2B5EF4-FFF2-40B4-BE49-F238E27FC236}">
                  <a16:creationId xmlns:a16="http://schemas.microsoft.com/office/drawing/2014/main" id="{54B790F8-9386-48AA-AA6A-507068146544}"/>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4" name="四角形: 角を丸くする 839">
              <a:extLst>
                <a:ext uri="{FF2B5EF4-FFF2-40B4-BE49-F238E27FC236}">
                  <a16:creationId xmlns:a16="http://schemas.microsoft.com/office/drawing/2014/main" id="{113DFF87-CF4B-420F-AD7D-CC724FC0E4E0}"/>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205" name="テキスト ボックス 919">
            <a:extLst>
              <a:ext uri="{FF2B5EF4-FFF2-40B4-BE49-F238E27FC236}">
                <a16:creationId xmlns:a16="http://schemas.microsoft.com/office/drawing/2014/main" id="{9C6375EF-D560-4981-85A2-97E96370965F}"/>
              </a:ext>
            </a:extLst>
          </p:cNvPr>
          <p:cNvSpPr txBox="1"/>
          <p:nvPr/>
        </p:nvSpPr>
        <p:spPr>
          <a:xfrm>
            <a:off x="5685998" y="4183079"/>
            <a:ext cx="94811" cy="14377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600" u="sng">
                <a:solidFill>
                  <a:schemeClr val="bg1"/>
                </a:solidFill>
              </a:rPr>
              <a:t>E</a:t>
            </a:r>
            <a:endParaRPr kumimoji="1" lang="ja-JP" altLang="en-US" sz="1600" u="sng">
              <a:solidFill>
                <a:schemeClr val="bg1"/>
              </a:solidFill>
            </a:endParaRPr>
          </a:p>
        </p:txBody>
      </p:sp>
      <p:pic>
        <p:nvPicPr>
          <p:cNvPr id="206" name="グラフィックス 148" descr="鎖錠">
            <a:extLst>
              <a:ext uri="{FF2B5EF4-FFF2-40B4-BE49-F238E27FC236}">
                <a16:creationId xmlns:a16="http://schemas.microsoft.com/office/drawing/2014/main" id="{B46B47FE-83F8-4488-9648-214C26C2BD3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97215" y="4178653"/>
            <a:ext cx="143777" cy="143776"/>
          </a:xfrm>
          <a:prstGeom prst="rect">
            <a:avLst/>
          </a:prstGeom>
        </p:spPr>
      </p:pic>
      <p:sp>
        <p:nvSpPr>
          <p:cNvPr id="207" name="テキスト ボックス 206">
            <a:extLst>
              <a:ext uri="{FF2B5EF4-FFF2-40B4-BE49-F238E27FC236}">
                <a16:creationId xmlns:a16="http://schemas.microsoft.com/office/drawing/2014/main" id="{B47CF1DB-6E08-4D90-B749-0CF8F2CBE00E}"/>
              </a:ext>
            </a:extLst>
          </p:cNvPr>
          <p:cNvSpPr txBox="1"/>
          <p:nvPr/>
        </p:nvSpPr>
        <p:spPr>
          <a:xfrm>
            <a:off x="415419" y="5779540"/>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08" name="テキスト ボックス 207">
            <a:extLst>
              <a:ext uri="{FF2B5EF4-FFF2-40B4-BE49-F238E27FC236}">
                <a16:creationId xmlns:a16="http://schemas.microsoft.com/office/drawing/2014/main" id="{32FD6CF6-ECF3-4358-A2FF-8434E66B7DA2}"/>
              </a:ext>
            </a:extLst>
          </p:cNvPr>
          <p:cNvSpPr txBox="1"/>
          <p:nvPr/>
        </p:nvSpPr>
        <p:spPr>
          <a:xfrm>
            <a:off x="591845" y="6027479"/>
            <a:ext cx="4031873" cy="553998"/>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　</a:t>
            </a:r>
            <a:endParaRPr kumimoji="1" lang="en-US" altLang="ja-JP" sz="1000"/>
          </a:p>
        </p:txBody>
      </p:sp>
      <p:sp>
        <p:nvSpPr>
          <p:cNvPr id="209" name="円/楕円 2">
            <a:extLst>
              <a:ext uri="{FF2B5EF4-FFF2-40B4-BE49-F238E27FC236}">
                <a16:creationId xmlns:a16="http://schemas.microsoft.com/office/drawing/2014/main" id="{7F623252-8D93-406F-9602-D741E0EC3667}"/>
              </a:ext>
            </a:extLst>
          </p:cNvPr>
          <p:cNvSpPr/>
          <p:nvPr/>
        </p:nvSpPr>
        <p:spPr>
          <a:xfrm>
            <a:off x="6263851" y="3896101"/>
            <a:ext cx="614159" cy="143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00">
                <a:ea typeface="メイリオ"/>
              </a:rPr>
              <a:t>昇</a:t>
            </a:r>
            <a:r>
              <a:rPr kumimoji="1" lang="en-US" altLang="ja-JP" sz="500">
                <a:ea typeface="メイリオ"/>
              </a:rPr>
              <a:t>(</a:t>
            </a:r>
            <a:r>
              <a:rPr kumimoji="1" lang="ja-JP" altLang="en-US" sz="500">
                <a:ea typeface="メイリオ"/>
              </a:rPr>
              <a:t>降</a:t>
            </a:r>
            <a:r>
              <a:rPr kumimoji="1" lang="en-US" altLang="ja-JP" sz="500">
                <a:ea typeface="メイリオ"/>
              </a:rPr>
              <a:t>)</a:t>
            </a:r>
            <a:r>
              <a:rPr kumimoji="1" lang="ja-JP" altLang="en-US" sz="500">
                <a:ea typeface="メイリオ"/>
              </a:rPr>
              <a:t>順</a:t>
            </a:r>
            <a:endParaRPr lang="ja-JP" altLang="en-US" sz="500">
              <a:ea typeface="メイリオ"/>
            </a:endParaRPr>
          </a:p>
        </p:txBody>
      </p:sp>
      <p:pic>
        <p:nvPicPr>
          <p:cNvPr id="210" name="グラフィックス 148" descr="鎖錠">
            <a:extLst>
              <a:ext uri="{FF2B5EF4-FFF2-40B4-BE49-F238E27FC236}">
                <a16:creationId xmlns:a16="http://schemas.microsoft.com/office/drawing/2014/main" id="{CAA844D7-3AC0-4B77-8A53-0C60F337AE7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8474" y="4167191"/>
            <a:ext cx="143777" cy="143776"/>
          </a:xfrm>
          <a:prstGeom prst="rect">
            <a:avLst/>
          </a:prstGeom>
        </p:spPr>
      </p:pic>
      <p:sp>
        <p:nvSpPr>
          <p:cNvPr id="211" name="テキスト ボックス 919">
            <a:extLst>
              <a:ext uri="{FF2B5EF4-FFF2-40B4-BE49-F238E27FC236}">
                <a16:creationId xmlns:a16="http://schemas.microsoft.com/office/drawing/2014/main" id="{20C815D1-9333-4B03-875B-9BF34B77D219}"/>
              </a:ext>
            </a:extLst>
          </p:cNvPr>
          <p:cNvSpPr txBox="1"/>
          <p:nvPr/>
        </p:nvSpPr>
        <p:spPr>
          <a:xfrm>
            <a:off x="6574113" y="4188041"/>
            <a:ext cx="94811" cy="14377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600" u="sng">
                <a:solidFill>
                  <a:schemeClr val="bg1"/>
                </a:solidFill>
              </a:rPr>
              <a:t>E</a:t>
            </a:r>
            <a:endParaRPr kumimoji="1" lang="ja-JP" altLang="en-US" sz="1600" u="sng">
              <a:solidFill>
                <a:schemeClr val="bg1"/>
              </a:solidFill>
            </a:endParaRPr>
          </a:p>
        </p:txBody>
      </p:sp>
      <p:sp>
        <p:nvSpPr>
          <p:cNvPr id="212" name="テキスト ボックス 211">
            <a:extLst>
              <a:ext uri="{FF2B5EF4-FFF2-40B4-BE49-F238E27FC236}">
                <a16:creationId xmlns:a16="http://schemas.microsoft.com/office/drawing/2014/main" id="{FA791A2F-111C-44DF-9B80-A4A7B855A020}"/>
              </a:ext>
            </a:extLst>
          </p:cNvPr>
          <p:cNvSpPr txBox="1"/>
          <p:nvPr/>
        </p:nvSpPr>
        <p:spPr>
          <a:xfrm>
            <a:off x="6558070" y="4418564"/>
            <a:ext cx="537395" cy="276999"/>
          </a:xfrm>
          <a:prstGeom prst="rect">
            <a:avLst/>
          </a:prstGeom>
          <a:noFill/>
        </p:spPr>
        <p:txBody>
          <a:bodyPr wrap="square" rtlCol="0">
            <a:spAutoFit/>
          </a:bodyPr>
          <a:lstStyle/>
          <a:p>
            <a:r>
              <a:rPr kumimoji="1" lang="ja-JP" altLang="en-US" sz="1200">
                <a:solidFill>
                  <a:schemeClr val="bg1"/>
                </a:solidFill>
              </a:rPr>
              <a:t>★５</a:t>
            </a:r>
          </a:p>
        </p:txBody>
      </p:sp>
      <p:sp>
        <p:nvSpPr>
          <p:cNvPr id="213" name="テキスト ボックス 212">
            <a:extLst>
              <a:ext uri="{FF2B5EF4-FFF2-40B4-BE49-F238E27FC236}">
                <a16:creationId xmlns:a16="http://schemas.microsoft.com/office/drawing/2014/main" id="{5E6F28E1-198B-408B-B9EA-B3FCB4F760CB}"/>
              </a:ext>
            </a:extLst>
          </p:cNvPr>
          <p:cNvSpPr txBox="1"/>
          <p:nvPr/>
        </p:nvSpPr>
        <p:spPr>
          <a:xfrm>
            <a:off x="6074774" y="4403977"/>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14" name="テキスト ボックス 213">
            <a:extLst>
              <a:ext uri="{FF2B5EF4-FFF2-40B4-BE49-F238E27FC236}">
                <a16:creationId xmlns:a16="http://schemas.microsoft.com/office/drawing/2014/main" id="{F79F6F9C-7F12-4869-976D-31B0CE110333}"/>
              </a:ext>
            </a:extLst>
          </p:cNvPr>
          <p:cNvSpPr txBox="1"/>
          <p:nvPr/>
        </p:nvSpPr>
        <p:spPr>
          <a:xfrm>
            <a:off x="5596053" y="4418564"/>
            <a:ext cx="509287" cy="276999"/>
          </a:xfrm>
          <a:prstGeom prst="rect">
            <a:avLst/>
          </a:prstGeom>
          <a:noFill/>
        </p:spPr>
        <p:txBody>
          <a:bodyPr wrap="square" rtlCol="0">
            <a:spAutoFit/>
          </a:bodyPr>
          <a:lstStyle/>
          <a:p>
            <a:r>
              <a:rPr kumimoji="1" lang="ja-JP" altLang="en-US" sz="1200">
                <a:solidFill>
                  <a:schemeClr val="bg1"/>
                </a:solidFill>
              </a:rPr>
              <a:t>★５</a:t>
            </a:r>
          </a:p>
        </p:txBody>
      </p:sp>
      <p:pic>
        <p:nvPicPr>
          <p:cNvPr id="215" name="グラフィックス 148" descr="鎖錠">
            <a:extLst>
              <a:ext uri="{FF2B5EF4-FFF2-40B4-BE49-F238E27FC236}">
                <a16:creationId xmlns:a16="http://schemas.microsoft.com/office/drawing/2014/main" id="{27A8DDDA-7308-43FA-8710-E6F1979DC3A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0941" y="4188040"/>
            <a:ext cx="143777" cy="143776"/>
          </a:xfrm>
          <a:prstGeom prst="rect">
            <a:avLst/>
          </a:prstGeom>
        </p:spPr>
      </p:pic>
      <p:sp>
        <p:nvSpPr>
          <p:cNvPr id="216" name="テキスト ボックス 215">
            <a:extLst>
              <a:ext uri="{FF2B5EF4-FFF2-40B4-BE49-F238E27FC236}">
                <a16:creationId xmlns:a16="http://schemas.microsoft.com/office/drawing/2014/main" id="{A233A916-7A52-4374-B4CF-8DAD3F989B10}"/>
              </a:ext>
            </a:extLst>
          </p:cNvPr>
          <p:cNvSpPr txBox="1"/>
          <p:nvPr/>
        </p:nvSpPr>
        <p:spPr>
          <a:xfrm>
            <a:off x="5519329" y="2244209"/>
            <a:ext cx="1620957" cy="200055"/>
          </a:xfrm>
          <a:prstGeom prst="rect">
            <a:avLst/>
          </a:prstGeom>
          <a:noFill/>
        </p:spPr>
        <p:txBody>
          <a:bodyPr wrap="none" rtlCol="0">
            <a:spAutoFit/>
          </a:bodyPr>
          <a:lstStyle/>
          <a:p>
            <a:r>
              <a:rPr kumimoji="1" lang="ja-JP" altLang="en-US" sz="700"/>
              <a:t>武器名４５６７８９０１２３４５６</a:t>
            </a:r>
          </a:p>
        </p:txBody>
      </p:sp>
      <p:sp>
        <p:nvSpPr>
          <p:cNvPr id="217" name="テキスト ボックス 216">
            <a:extLst>
              <a:ext uri="{FF2B5EF4-FFF2-40B4-BE49-F238E27FC236}">
                <a16:creationId xmlns:a16="http://schemas.microsoft.com/office/drawing/2014/main" id="{BD77392A-6BEC-4EAD-BE6E-6BAAAD03D373}"/>
              </a:ext>
            </a:extLst>
          </p:cNvPr>
          <p:cNvSpPr txBox="1"/>
          <p:nvPr/>
        </p:nvSpPr>
        <p:spPr>
          <a:xfrm>
            <a:off x="5518117" y="2429955"/>
            <a:ext cx="1157486" cy="200055"/>
          </a:xfrm>
          <a:prstGeom prst="rect">
            <a:avLst/>
          </a:prstGeom>
          <a:noFill/>
        </p:spPr>
        <p:txBody>
          <a:bodyPr wrap="square" rtlCol="0">
            <a:spAutoFit/>
          </a:bodyPr>
          <a:lstStyle/>
          <a:p>
            <a:r>
              <a:rPr kumimoji="1" lang="ja-JP" altLang="en-US" sz="700"/>
              <a:t>武器種武器種名</a:t>
            </a:r>
          </a:p>
        </p:txBody>
      </p:sp>
      <p:sp>
        <p:nvSpPr>
          <p:cNvPr id="218" name="四角形: 角を丸くする 808">
            <a:extLst>
              <a:ext uri="{FF2B5EF4-FFF2-40B4-BE49-F238E27FC236}">
                <a16:creationId xmlns:a16="http://schemas.microsoft.com/office/drawing/2014/main" id="{8DE3413F-017A-4FE4-83F1-910AC6A8F918}"/>
              </a:ext>
            </a:extLst>
          </p:cNvPr>
          <p:cNvSpPr/>
          <p:nvPr/>
        </p:nvSpPr>
        <p:spPr>
          <a:xfrm>
            <a:off x="7066621" y="2200719"/>
            <a:ext cx="1070358" cy="1376738"/>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en-US" altLang="ja-JP" sz="1050"/>
              <a:t>ATK</a:t>
            </a:r>
          </a:p>
          <a:p>
            <a:r>
              <a:rPr kumimoji="1" lang="en-US" altLang="ja-JP" sz="1000"/>
              <a:t>9,999(+9,999)</a:t>
            </a:r>
          </a:p>
          <a:p>
            <a:r>
              <a:rPr kumimoji="1" lang="en-US" altLang="ja-JP" sz="1050"/>
              <a:t>DEF</a:t>
            </a:r>
          </a:p>
          <a:p>
            <a:r>
              <a:rPr kumimoji="1" lang="en-US" altLang="ja-JP" sz="1050"/>
              <a:t>9,999(+9,999)</a:t>
            </a:r>
          </a:p>
          <a:p>
            <a:r>
              <a:rPr kumimoji="1" lang="en-US" altLang="ja-JP" sz="1050"/>
              <a:t>SPD</a:t>
            </a:r>
          </a:p>
          <a:p>
            <a:r>
              <a:rPr kumimoji="1" lang="en-US" altLang="ja-JP" sz="1050"/>
              <a:t>9,999</a:t>
            </a:r>
            <a:r>
              <a:rPr kumimoji="1" lang="en-US" altLang="ja-JP"/>
              <a:t>(+9,999)</a:t>
            </a:r>
            <a:endParaRPr kumimoji="1" lang="en-US" altLang="ja-JP">
              <a:solidFill>
                <a:schemeClr val="accent2"/>
              </a:solidFill>
            </a:endParaRPr>
          </a:p>
        </p:txBody>
      </p:sp>
      <p:pic>
        <p:nvPicPr>
          <p:cNvPr id="219" name="図 218">
            <a:extLst>
              <a:ext uri="{FF2B5EF4-FFF2-40B4-BE49-F238E27FC236}">
                <a16:creationId xmlns:a16="http://schemas.microsoft.com/office/drawing/2014/main" id="{7424348C-BB31-4D1A-960E-4486E56560BA}"/>
              </a:ext>
            </a:extLst>
          </p:cNvPr>
          <p:cNvPicPr>
            <a:picLocks noChangeAspect="1"/>
          </p:cNvPicPr>
          <p:nvPr/>
        </p:nvPicPr>
        <p:blipFill>
          <a:blip r:embed="rId5"/>
          <a:stretch>
            <a:fillRect/>
          </a:stretch>
        </p:blipFill>
        <p:spPr>
          <a:xfrm>
            <a:off x="5637722" y="2757632"/>
            <a:ext cx="1309399" cy="496669"/>
          </a:xfrm>
          <a:prstGeom prst="rect">
            <a:avLst/>
          </a:prstGeom>
        </p:spPr>
      </p:pic>
      <p:sp>
        <p:nvSpPr>
          <p:cNvPr id="224" name="フッター プレースホルダー 68">
            <a:extLst>
              <a:ext uri="{FF2B5EF4-FFF2-40B4-BE49-F238E27FC236}">
                <a16:creationId xmlns:a16="http://schemas.microsoft.com/office/drawing/2014/main" id="{75F585EF-CF22-4698-82DD-E08A6C70E3A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pic>
        <p:nvPicPr>
          <p:cNvPr id="55" name="グラフィックス 54" descr="驚いた顔 (塗りつぶしなし)">
            <a:extLst>
              <a:ext uri="{FF2B5EF4-FFF2-40B4-BE49-F238E27FC236}">
                <a16:creationId xmlns:a16="http://schemas.microsoft.com/office/drawing/2014/main" id="{26612FE4-7750-487A-AD21-5B4587604F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47318" y="4160881"/>
            <a:ext cx="224831" cy="224831"/>
          </a:xfrm>
          <a:prstGeom prst="rect">
            <a:avLst/>
          </a:prstGeom>
        </p:spPr>
      </p:pic>
      <p:sp>
        <p:nvSpPr>
          <p:cNvPr id="56" name="正方形/長方形 55">
            <a:extLst>
              <a:ext uri="{FF2B5EF4-FFF2-40B4-BE49-F238E27FC236}">
                <a16:creationId xmlns:a16="http://schemas.microsoft.com/office/drawing/2014/main" id="{87526733-8385-4A30-B787-B730414BBFD8}"/>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カスタム</a:t>
            </a:r>
            <a:endParaRPr kumimoji="1" lang="en-US" altLang="ja-JP" sz="9600" b="1">
              <a:solidFill>
                <a:schemeClr val="tx1">
                  <a:lumMod val="50000"/>
                  <a:lumOff val="50000"/>
                  <a:alpha val="14000"/>
                </a:schemeClr>
              </a:solidFill>
            </a:endParaRPr>
          </a:p>
        </p:txBody>
      </p:sp>
      <p:sp>
        <p:nvSpPr>
          <p:cNvPr id="57" name="正方形/長方形 56">
            <a:extLst>
              <a:ext uri="{FF2B5EF4-FFF2-40B4-BE49-F238E27FC236}">
                <a16:creationId xmlns:a16="http://schemas.microsoft.com/office/drawing/2014/main" id="{C75747F9-A8FC-45B3-A5B3-4A29F8F8CE68}"/>
              </a:ext>
            </a:extLst>
          </p:cNvPr>
          <p:cNvSpPr/>
          <p:nvPr/>
        </p:nvSpPr>
        <p:spPr>
          <a:xfrm>
            <a:off x="5595874" y="1127802"/>
            <a:ext cx="2589566" cy="4602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ea typeface="メイリオ" panose="020B0604030504040204" pitchFamily="50" charset="-128"/>
              </a:rPr>
              <a:t>カスタム武器選択</a:t>
            </a:r>
            <a:endParaRPr kumimoji="1" lang="ja-JP" altLang="en-US" sz="1100" b="1">
              <a:latin typeface="メイリオ" panose="020B0604030504040204" pitchFamily="50" charset="-128"/>
              <a:ea typeface="メイリオ" panose="020B0604030504040204" pitchFamily="50" charset="-128"/>
            </a:endParaRPr>
          </a:p>
        </p:txBody>
      </p:sp>
      <p:pic>
        <p:nvPicPr>
          <p:cNvPr id="58" name="図 57">
            <a:extLst>
              <a:ext uri="{FF2B5EF4-FFF2-40B4-BE49-F238E27FC236}">
                <a16:creationId xmlns:a16="http://schemas.microsoft.com/office/drawing/2014/main" id="{66C1B738-6604-4A3F-A948-1220F6BD1888}"/>
              </a:ext>
            </a:extLst>
          </p:cNvPr>
          <p:cNvPicPr>
            <a:picLocks noChangeAspect="1"/>
          </p:cNvPicPr>
          <p:nvPr/>
        </p:nvPicPr>
        <p:blipFill rotWithShape="1">
          <a:blip r:embed="rId2"/>
          <a:srcRect b="8693"/>
          <a:stretch/>
        </p:blipFill>
        <p:spPr>
          <a:xfrm>
            <a:off x="5640636" y="5126874"/>
            <a:ext cx="2312406" cy="431327"/>
          </a:xfrm>
          <a:prstGeom prst="rect">
            <a:avLst/>
          </a:prstGeom>
        </p:spPr>
      </p:pic>
      <p:grpSp>
        <p:nvGrpSpPr>
          <p:cNvPr id="59" name="グループ化 58">
            <a:extLst>
              <a:ext uri="{FF2B5EF4-FFF2-40B4-BE49-F238E27FC236}">
                <a16:creationId xmlns:a16="http://schemas.microsoft.com/office/drawing/2014/main" id="{A68636CD-4BC7-4691-AF5F-83283D4DDED5}"/>
              </a:ext>
            </a:extLst>
          </p:cNvPr>
          <p:cNvGrpSpPr/>
          <p:nvPr/>
        </p:nvGrpSpPr>
        <p:grpSpPr>
          <a:xfrm>
            <a:off x="5595874" y="1127800"/>
            <a:ext cx="2589567" cy="575103"/>
            <a:chOff x="0" y="0"/>
            <a:chExt cx="2637694" cy="599215"/>
          </a:xfrm>
        </p:grpSpPr>
        <p:sp>
          <p:nvSpPr>
            <p:cNvPr id="60" name="正方形/長方形 59">
              <a:extLst>
                <a:ext uri="{FF2B5EF4-FFF2-40B4-BE49-F238E27FC236}">
                  <a16:creationId xmlns:a16="http://schemas.microsoft.com/office/drawing/2014/main" id="{E25E4045-95CA-4F9D-80B1-E9CB2D06BD5D}"/>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61" name="正方形/長方形 60">
              <a:extLst>
                <a:ext uri="{FF2B5EF4-FFF2-40B4-BE49-F238E27FC236}">
                  <a16:creationId xmlns:a16="http://schemas.microsoft.com/office/drawing/2014/main" id="{2482CDA2-B398-4B43-85B3-5A14EAD33D89}"/>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62" name="正方形/長方形 61">
              <a:extLst>
                <a:ext uri="{FF2B5EF4-FFF2-40B4-BE49-F238E27FC236}">
                  <a16:creationId xmlns:a16="http://schemas.microsoft.com/office/drawing/2014/main" id="{D0341DF5-ECA6-4634-96AD-57DE81EC3C2D}"/>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63" name="正方形/長方形 62">
              <a:extLst>
                <a:ext uri="{FF2B5EF4-FFF2-40B4-BE49-F238E27FC236}">
                  <a16:creationId xmlns:a16="http://schemas.microsoft.com/office/drawing/2014/main" id="{86C3C13D-66BD-479E-999A-8A32FEC9F1FE}"/>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64" name="四角形: 角を丸くする 814">
              <a:extLst>
                <a:ext uri="{FF2B5EF4-FFF2-40B4-BE49-F238E27FC236}">
                  <a16:creationId xmlns:a16="http://schemas.microsoft.com/office/drawing/2014/main" id="{CC73E808-853D-42EC-ABDC-821DF28B55E1}"/>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5" name="正方形/長方形 64">
              <a:extLst>
                <a:ext uri="{FF2B5EF4-FFF2-40B4-BE49-F238E27FC236}">
                  <a16:creationId xmlns:a16="http://schemas.microsoft.com/office/drawing/2014/main" id="{3C530C58-1C63-447D-B83F-9092EC5A279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66" name="楕円 816">
              <a:extLst>
                <a:ext uri="{FF2B5EF4-FFF2-40B4-BE49-F238E27FC236}">
                  <a16:creationId xmlns:a16="http://schemas.microsoft.com/office/drawing/2014/main" id="{F2A38BC3-80CA-439B-A08D-DA51BCF5A9C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67" name="四角形: 角を丸くする 817">
              <a:extLst>
                <a:ext uri="{FF2B5EF4-FFF2-40B4-BE49-F238E27FC236}">
                  <a16:creationId xmlns:a16="http://schemas.microsoft.com/office/drawing/2014/main" id="{D087D573-09BA-4D5F-86E2-5553499DBE00}"/>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8" name="正方形/長方形 67">
              <a:extLst>
                <a:ext uri="{FF2B5EF4-FFF2-40B4-BE49-F238E27FC236}">
                  <a16:creationId xmlns:a16="http://schemas.microsoft.com/office/drawing/2014/main" id="{A9AFDE21-569C-48FB-9BAA-A5FEA2EF336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69" name="四角形: 角を丸くする 819">
              <a:extLst>
                <a:ext uri="{FF2B5EF4-FFF2-40B4-BE49-F238E27FC236}">
                  <a16:creationId xmlns:a16="http://schemas.microsoft.com/office/drawing/2014/main" id="{84CBB903-20AF-413E-AB17-DF17517B35AA}"/>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0" name="四角形: 角を丸くする 820">
              <a:extLst>
                <a:ext uri="{FF2B5EF4-FFF2-40B4-BE49-F238E27FC236}">
                  <a16:creationId xmlns:a16="http://schemas.microsoft.com/office/drawing/2014/main" id="{C20A6C06-F18F-4B15-BB6F-1369BAF358E0}"/>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1" name="テキスト ボックス 821">
              <a:extLst>
                <a:ext uri="{FF2B5EF4-FFF2-40B4-BE49-F238E27FC236}">
                  <a16:creationId xmlns:a16="http://schemas.microsoft.com/office/drawing/2014/main" id="{5D314436-5618-47C4-89DF-94A3EF35DBBA}"/>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72" name="テキスト ボックス 822">
              <a:extLst>
                <a:ext uri="{FF2B5EF4-FFF2-40B4-BE49-F238E27FC236}">
                  <a16:creationId xmlns:a16="http://schemas.microsoft.com/office/drawing/2014/main" id="{E96F193F-5736-48B8-8D8F-3A31E8169D26}"/>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73" name="四角形: 角を丸くする 805">
            <a:extLst>
              <a:ext uri="{FF2B5EF4-FFF2-40B4-BE49-F238E27FC236}">
                <a16:creationId xmlns:a16="http://schemas.microsoft.com/office/drawing/2014/main" id="{B162BF08-3A0D-4A52-B5FB-B4C3D8C8E245}"/>
              </a:ext>
            </a:extLst>
          </p:cNvPr>
          <p:cNvSpPr/>
          <p:nvPr/>
        </p:nvSpPr>
        <p:spPr>
          <a:xfrm>
            <a:off x="5637763" y="2225515"/>
            <a:ext cx="460085" cy="458956"/>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74" name="四角形: 角を丸くする 806">
            <a:extLst>
              <a:ext uri="{FF2B5EF4-FFF2-40B4-BE49-F238E27FC236}">
                <a16:creationId xmlns:a16="http://schemas.microsoft.com/office/drawing/2014/main" id="{62E226CD-75AC-47C3-8FD8-BA6A7C5326D6}"/>
              </a:ext>
            </a:extLst>
          </p:cNvPr>
          <p:cNvSpPr/>
          <p:nvPr/>
        </p:nvSpPr>
        <p:spPr>
          <a:xfrm>
            <a:off x="6097848" y="2225519"/>
            <a:ext cx="460085" cy="458956"/>
          </a:xfrm>
          <a:prstGeom prst="roundRect">
            <a:avLst>
              <a:gd name="adj" fmla="val 15000"/>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75" name="四角形: 角を丸くする 808">
            <a:extLst>
              <a:ext uri="{FF2B5EF4-FFF2-40B4-BE49-F238E27FC236}">
                <a16:creationId xmlns:a16="http://schemas.microsoft.com/office/drawing/2014/main" id="{49CA8459-F9BE-4115-88BF-611DA654E0DE}"/>
              </a:ext>
            </a:extLst>
          </p:cNvPr>
          <p:cNvSpPr/>
          <p:nvPr/>
        </p:nvSpPr>
        <p:spPr>
          <a:xfrm>
            <a:off x="7018017" y="2225519"/>
            <a:ext cx="460085" cy="458956"/>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76" name="四角形: 角を丸くする 809">
            <a:extLst>
              <a:ext uri="{FF2B5EF4-FFF2-40B4-BE49-F238E27FC236}">
                <a16:creationId xmlns:a16="http://schemas.microsoft.com/office/drawing/2014/main" id="{D660ECD0-883E-4BDF-AAAE-E27DD43AE33B}"/>
              </a:ext>
            </a:extLst>
          </p:cNvPr>
          <p:cNvSpPr/>
          <p:nvPr/>
        </p:nvSpPr>
        <p:spPr>
          <a:xfrm>
            <a:off x="7478101" y="2225519"/>
            <a:ext cx="460085" cy="458956"/>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77" name="四角形: 角を丸くする 807">
            <a:extLst>
              <a:ext uri="{FF2B5EF4-FFF2-40B4-BE49-F238E27FC236}">
                <a16:creationId xmlns:a16="http://schemas.microsoft.com/office/drawing/2014/main" id="{D0F34C58-6571-4AED-AB49-890AC38D5381}"/>
              </a:ext>
            </a:extLst>
          </p:cNvPr>
          <p:cNvSpPr/>
          <p:nvPr/>
        </p:nvSpPr>
        <p:spPr>
          <a:xfrm>
            <a:off x="6568656" y="2218688"/>
            <a:ext cx="460085" cy="458956"/>
          </a:xfrm>
          <a:prstGeom prst="roundRect">
            <a:avLst>
              <a:gd name="adj" fmla="val 1500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nvGrpSpPr>
          <p:cNvPr id="78" name="グループ化 77">
            <a:extLst>
              <a:ext uri="{FF2B5EF4-FFF2-40B4-BE49-F238E27FC236}">
                <a16:creationId xmlns:a16="http://schemas.microsoft.com/office/drawing/2014/main" id="{81A21CD8-DB59-46DB-8101-B9CA920DB58E}"/>
              </a:ext>
            </a:extLst>
          </p:cNvPr>
          <p:cNvGrpSpPr/>
          <p:nvPr/>
        </p:nvGrpSpPr>
        <p:grpSpPr>
          <a:xfrm>
            <a:off x="8040075" y="2234375"/>
            <a:ext cx="64388" cy="3350460"/>
            <a:chOff x="2428935" y="1285895"/>
            <a:chExt cx="73270" cy="3077308"/>
          </a:xfrm>
        </p:grpSpPr>
        <p:sp>
          <p:nvSpPr>
            <p:cNvPr id="79" name="四角形: 角を丸くする 803">
              <a:extLst>
                <a:ext uri="{FF2B5EF4-FFF2-40B4-BE49-F238E27FC236}">
                  <a16:creationId xmlns:a16="http://schemas.microsoft.com/office/drawing/2014/main" id="{B8739F20-0B63-4E2C-9F55-76E55780E025}"/>
                </a:ext>
              </a:extLst>
            </p:cNvPr>
            <p:cNvSpPr/>
            <p:nvPr/>
          </p:nvSpPr>
          <p:spPr>
            <a:xfrm>
              <a:off x="2428935" y="1285896"/>
              <a:ext cx="73270" cy="3077307"/>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0" name="四角形: 角を丸くする 804">
              <a:extLst>
                <a:ext uri="{FF2B5EF4-FFF2-40B4-BE49-F238E27FC236}">
                  <a16:creationId xmlns:a16="http://schemas.microsoft.com/office/drawing/2014/main" id="{0D693710-728D-4530-BDB6-7C2E43BC1676}"/>
                </a:ext>
              </a:extLst>
            </p:cNvPr>
            <p:cNvSpPr/>
            <p:nvPr/>
          </p:nvSpPr>
          <p:spPr>
            <a:xfrm>
              <a:off x="2428935" y="1285895"/>
              <a:ext cx="73270" cy="961658"/>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81" name="四角形: 角を丸くする 790">
            <a:extLst>
              <a:ext uri="{FF2B5EF4-FFF2-40B4-BE49-F238E27FC236}">
                <a16:creationId xmlns:a16="http://schemas.microsoft.com/office/drawing/2014/main" id="{2FC4B0DA-2605-40BD-8B45-8F75AD9BC0F9}"/>
              </a:ext>
            </a:extLst>
          </p:cNvPr>
          <p:cNvSpPr/>
          <p:nvPr/>
        </p:nvSpPr>
        <p:spPr>
          <a:xfrm>
            <a:off x="5654943" y="1899321"/>
            <a:ext cx="572411" cy="18264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sp>
        <p:nvSpPr>
          <p:cNvPr id="82" name="正方形/長方形 81">
            <a:extLst>
              <a:ext uri="{FF2B5EF4-FFF2-40B4-BE49-F238E27FC236}">
                <a16:creationId xmlns:a16="http://schemas.microsoft.com/office/drawing/2014/main" id="{D8AD65CB-2339-4E73-8526-AFB8D7A0D65F}"/>
              </a:ext>
            </a:extLst>
          </p:cNvPr>
          <p:cNvSpPr/>
          <p:nvPr/>
        </p:nvSpPr>
        <p:spPr>
          <a:xfrm>
            <a:off x="7270249" y="5404117"/>
            <a:ext cx="718882" cy="23202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83" name="四角形: 角を丸くする 792">
            <a:extLst>
              <a:ext uri="{FF2B5EF4-FFF2-40B4-BE49-F238E27FC236}">
                <a16:creationId xmlns:a16="http://schemas.microsoft.com/office/drawing/2014/main" id="{53FDFC5D-40DE-41F1-BE25-D36029B2A238}"/>
              </a:ext>
            </a:extLst>
          </p:cNvPr>
          <p:cNvSpPr/>
          <p:nvPr/>
        </p:nvSpPr>
        <p:spPr>
          <a:xfrm>
            <a:off x="7468685" y="1849641"/>
            <a:ext cx="580903" cy="28087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grpSp>
        <p:nvGrpSpPr>
          <p:cNvPr id="84" name="グループ化 83">
            <a:extLst>
              <a:ext uri="{FF2B5EF4-FFF2-40B4-BE49-F238E27FC236}">
                <a16:creationId xmlns:a16="http://schemas.microsoft.com/office/drawing/2014/main" id="{A7313072-F215-40EF-AE53-AA01B4B3DB5F}"/>
              </a:ext>
            </a:extLst>
          </p:cNvPr>
          <p:cNvGrpSpPr/>
          <p:nvPr/>
        </p:nvGrpSpPr>
        <p:grpSpPr>
          <a:xfrm>
            <a:off x="5636474" y="4557068"/>
            <a:ext cx="2300423" cy="458960"/>
            <a:chOff x="45763" y="1857402"/>
            <a:chExt cx="2286000" cy="457204"/>
          </a:xfrm>
        </p:grpSpPr>
        <p:sp>
          <p:nvSpPr>
            <p:cNvPr id="85" name="四角形: 角を丸くする 835">
              <a:extLst>
                <a:ext uri="{FF2B5EF4-FFF2-40B4-BE49-F238E27FC236}">
                  <a16:creationId xmlns:a16="http://schemas.microsoft.com/office/drawing/2014/main" id="{D8F59992-13E8-406D-8D58-B90F22CEE851}"/>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86" name="四角形: 角を丸くする 836">
              <a:extLst>
                <a:ext uri="{FF2B5EF4-FFF2-40B4-BE49-F238E27FC236}">
                  <a16:creationId xmlns:a16="http://schemas.microsoft.com/office/drawing/2014/main" id="{88FDB35C-F4EA-4A2B-BDEB-D1BB22800DD3}"/>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87" name="四角形: 角を丸くする 837">
              <a:extLst>
                <a:ext uri="{FF2B5EF4-FFF2-40B4-BE49-F238E27FC236}">
                  <a16:creationId xmlns:a16="http://schemas.microsoft.com/office/drawing/2014/main" id="{27996682-FA91-463C-B947-6FABCC9FBC5A}"/>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88" name="四角形: 角を丸くする 838">
              <a:extLst>
                <a:ext uri="{FF2B5EF4-FFF2-40B4-BE49-F238E27FC236}">
                  <a16:creationId xmlns:a16="http://schemas.microsoft.com/office/drawing/2014/main" id="{D4B77CDC-9C1A-4B39-81F5-2AA5E3DEBFAC}"/>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89" name="四角形: 角を丸くする 839">
              <a:extLst>
                <a:ext uri="{FF2B5EF4-FFF2-40B4-BE49-F238E27FC236}">
                  <a16:creationId xmlns:a16="http://schemas.microsoft.com/office/drawing/2014/main" id="{90D56C67-4827-4C93-B107-0AA2AD149421}"/>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90" name="テキスト ボックス 919">
            <a:extLst>
              <a:ext uri="{FF2B5EF4-FFF2-40B4-BE49-F238E27FC236}">
                <a16:creationId xmlns:a16="http://schemas.microsoft.com/office/drawing/2014/main" id="{758865E5-9318-495B-8485-588DF985FB89}"/>
              </a:ext>
            </a:extLst>
          </p:cNvPr>
          <p:cNvSpPr txBox="1"/>
          <p:nvPr/>
        </p:nvSpPr>
        <p:spPr>
          <a:xfrm>
            <a:off x="5699599" y="2234375"/>
            <a:ext cx="94811" cy="14377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600" u="sng">
                <a:solidFill>
                  <a:schemeClr val="bg1"/>
                </a:solidFill>
              </a:rPr>
              <a:t>E</a:t>
            </a:r>
            <a:endParaRPr kumimoji="1" lang="ja-JP" altLang="en-US" sz="1600" u="sng">
              <a:solidFill>
                <a:schemeClr val="bg1"/>
              </a:solidFill>
            </a:endParaRPr>
          </a:p>
        </p:txBody>
      </p:sp>
      <p:pic>
        <p:nvPicPr>
          <p:cNvPr id="91" name="グラフィックス 148" descr="鎖錠">
            <a:extLst>
              <a:ext uri="{FF2B5EF4-FFF2-40B4-BE49-F238E27FC236}">
                <a16:creationId xmlns:a16="http://schemas.microsoft.com/office/drawing/2014/main" id="{1BDE8FB5-C6C7-4735-8E28-244302239AF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10816" y="2229949"/>
            <a:ext cx="143777" cy="143776"/>
          </a:xfrm>
          <a:prstGeom prst="rect">
            <a:avLst/>
          </a:prstGeom>
        </p:spPr>
      </p:pic>
      <p:pic>
        <p:nvPicPr>
          <p:cNvPr id="92" name="グラフィックス 148" descr="鎖錠">
            <a:extLst>
              <a:ext uri="{FF2B5EF4-FFF2-40B4-BE49-F238E27FC236}">
                <a16:creationId xmlns:a16="http://schemas.microsoft.com/office/drawing/2014/main" id="{10AE4B8E-AA8B-42D5-8706-C336D467768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72075" y="2218487"/>
            <a:ext cx="143777" cy="143776"/>
          </a:xfrm>
          <a:prstGeom prst="rect">
            <a:avLst/>
          </a:prstGeom>
        </p:spPr>
      </p:pic>
      <p:sp>
        <p:nvSpPr>
          <p:cNvPr id="93" name="テキスト ボックス 919">
            <a:extLst>
              <a:ext uri="{FF2B5EF4-FFF2-40B4-BE49-F238E27FC236}">
                <a16:creationId xmlns:a16="http://schemas.microsoft.com/office/drawing/2014/main" id="{D780ABF3-90FD-4F9C-A8DF-CBC06EC52172}"/>
              </a:ext>
            </a:extLst>
          </p:cNvPr>
          <p:cNvSpPr txBox="1"/>
          <p:nvPr/>
        </p:nvSpPr>
        <p:spPr>
          <a:xfrm>
            <a:off x="6587714" y="2239337"/>
            <a:ext cx="94811" cy="14377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600" u="sng">
                <a:solidFill>
                  <a:schemeClr val="bg1"/>
                </a:solidFill>
              </a:rPr>
              <a:t>E</a:t>
            </a:r>
            <a:endParaRPr kumimoji="1" lang="ja-JP" altLang="en-US" sz="1600" u="sng">
              <a:solidFill>
                <a:schemeClr val="bg1"/>
              </a:solidFill>
            </a:endParaRPr>
          </a:p>
        </p:txBody>
      </p:sp>
      <p:sp>
        <p:nvSpPr>
          <p:cNvPr id="94" name="テキスト ボックス 93">
            <a:extLst>
              <a:ext uri="{FF2B5EF4-FFF2-40B4-BE49-F238E27FC236}">
                <a16:creationId xmlns:a16="http://schemas.microsoft.com/office/drawing/2014/main" id="{F1117F06-88CF-4469-86EB-D2593A586FC9}"/>
              </a:ext>
            </a:extLst>
          </p:cNvPr>
          <p:cNvSpPr txBox="1"/>
          <p:nvPr/>
        </p:nvSpPr>
        <p:spPr>
          <a:xfrm>
            <a:off x="6571671" y="2469860"/>
            <a:ext cx="537395" cy="276999"/>
          </a:xfrm>
          <a:prstGeom prst="rect">
            <a:avLst/>
          </a:prstGeom>
          <a:noFill/>
        </p:spPr>
        <p:txBody>
          <a:bodyPr wrap="square" rtlCol="0">
            <a:spAutoFit/>
          </a:bodyPr>
          <a:lstStyle/>
          <a:p>
            <a:r>
              <a:rPr kumimoji="1" lang="ja-JP" altLang="en-US" sz="1200">
                <a:solidFill>
                  <a:schemeClr val="bg1"/>
                </a:solidFill>
              </a:rPr>
              <a:t>★５</a:t>
            </a:r>
          </a:p>
        </p:txBody>
      </p:sp>
      <p:sp>
        <p:nvSpPr>
          <p:cNvPr id="95" name="テキスト ボックス 94">
            <a:extLst>
              <a:ext uri="{FF2B5EF4-FFF2-40B4-BE49-F238E27FC236}">
                <a16:creationId xmlns:a16="http://schemas.microsoft.com/office/drawing/2014/main" id="{12D05A9A-3156-4815-BB9A-4F2DF3273BC6}"/>
              </a:ext>
            </a:extLst>
          </p:cNvPr>
          <p:cNvSpPr txBox="1"/>
          <p:nvPr/>
        </p:nvSpPr>
        <p:spPr>
          <a:xfrm>
            <a:off x="6088375" y="2455273"/>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96" name="テキスト ボックス 95">
            <a:extLst>
              <a:ext uri="{FF2B5EF4-FFF2-40B4-BE49-F238E27FC236}">
                <a16:creationId xmlns:a16="http://schemas.microsoft.com/office/drawing/2014/main" id="{284B88B3-98A9-4CB3-AE62-DD0D203E218D}"/>
              </a:ext>
            </a:extLst>
          </p:cNvPr>
          <p:cNvSpPr txBox="1"/>
          <p:nvPr/>
        </p:nvSpPr>
        <p:spPr>
          <a:xfrm>
            <a:off x="5609654" y="2469860"/>
            <a:ext cx="509287" cy="276999"/>
          </a:xfrm>
          <a:prstGeom prst="rect">
            <a:avLst/>
          </a:prstGeom>
          <a:noFill/>
        </p:spPr>
        <p:txBody>
          <a:bodyPr wrap="square" rtlCol="0">
            <a:spAutoFit/>
          </a:bodyPr>
          <a:lstStyle/>
          <a:p>
            <a:r>
              <a:rPr kumimoji="1" lang="ja-JP" altLang="en-US" sz="1200">
                <a:solidFill>
                  <a:schemeClr val="bg1"/>
                </a:solidFill>
              </a:rPr>
              <a:t>★５</a:t>
            </a:r>
          </a:p>
        </p:txBody>
      </p:sp>
      <p:pic>
        <p:nvPicPr>
          <p:cNvPr id="97" name="グラフィックス 148" descr="鎖錠">
            <a:extLst>
              <a:ext uri="{FF2B5EF4-FFF2-40B4-BE49-F238E27FC236}">
                <a16:creationId xmlns:a16="http://schemas.microsoft.com/office/drawing/2014/main" id="{AB4AE3BE-21C3-4721-8BDA-1A979395C8A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44542" y="2239336"/>
            <a:ext cx="143777" cy="143776"/>
          </a:xfrm>
          <a:prstGeom prst="rect">
            <a:avLst/>
          </a:prstGeom>
        </p:spPr>
      </p:pic>
      <p:sp>
        <p:nvSpPr>
          <p:cNvPr id="98" name="楕円 97">
            <a:extLst>
              <a:ext uri="{FF2B5EF4-FFF2-40B4-BE49-F238E27FC236}">
                <a16:creationId xmlns:a16="http://schemas.microsoft.com/office/drawing/2014/main" id="{D37F31C6-1876-485A-ADC6-5284EF4C74D4}"/>
              </a:ext>
            </a:extLst>
          </p:cNvPr>
          <p:cNvSpPr/>
          <p:nvPr/>
        </p:nvSpPr>
        <p:spPr>
          <a:xfrm>
            <a:off x="5651624" y="2407587"/>
            <a:ext cx="94811" cy="9481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楕円 98">
            <a:extLst>
              <a:ext uri="{FF2B5EF4-FFF2-40B4-BE49-F238E27FC236}">
                <a16:creationId xmlns:a16="http://schemas.microsoft.com/office/drawing/2014/main" id="{22AAA235-132F-4573-9183-F5CD66DCCE74}"/>
              </a:ext>
            </a:extLst>
          </p:cNvPr>
          <p:cNvSpPr/>
          <p:nvPr/>
        </p:nvSpPr>
        <p:spPr>
          <a:xfrm>
            <a:off x="6587709" y="2415030"/>
            <a:ext cx="94811" cy="9481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0" name="グラフィックス 99" descr="驚いた顔 (塗りつぶしなし)">
            <a:extLst>
              <a:ext uri="{FF2B5EF4-FFF2-40B4-BE49-F238E27FC236}">
                <a16:creationId xmlns:a16="http://schemas.microsoft.com/office/drawing/2014/main" id="{C6AD3937-FA73-4258-B9E7-BBC81F51C6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0919" y="2212177"/>
            <a:ext cx="224831" cy="224831"/>
          </a:xfrm>
          <a:prstGeom prst="rect">
            <a:avLst/>
          </a:prstGeom>
        </p:spPr>
      </p:pic>
      <p:grpSp>
        <p:nvGrpSpPr>
          <p:cNvPr id="101" name="グループ化 100">
            <a:extLst>
              <a:ext uri="{FF2B5EF4-FFF2-40B4-BE49-F238E27FC236}">
                <a16:creationId xmlns:a16="http://schemas.microsoft.com/office/drawing/2014/main" id="{0753F42C-E6EC-46CB-A1D2-425EE7C63135}"/>
              </a:ext>
            </a:extLst>
          </p:cNvPr>
          <p:cNvGrpSpPr/>
          <p:nvPr/>
        </p:nvGrpSpPr>
        <p:grpSpPr>
          <a:xfrm>
            <a:off x="5646627" y="3973470"/>
            <a:ext cx="2300423" cy="458960"/>
            <a:chOff x="45763" y="1857402"/>
            <a:chExt cx="2286000" cy="457204"/>
          </a:xfrm>
        </p:grpSpPr>
        <p:sp>
          <p:nvSpPr>
            <p:cNvPr id="102" name="四角形: 角を丸くする 835">
              <a:extLst>
                <a:ext uri="{FF2B5EF4-FFF2-40B4-BE49-F238E27FC236}">
                  <a16:creationId xmlns:a16="http://schemas.microsoft.com/office/drawing/2014/main" id="{C0B964C4-D330-4046-B1A7-68F2178469EF}"/>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3" name="四角形: 角を丸くする 836">
              <a:extLst>
                <a:ext uri="{FF2B5EF4-FFF2-40B4-BE49-F238E27FC236}">
                  <a16:creationId xmlns:a16="http://schemas.microsoft.com/office/drawing/2014/main" id="{305FDC48-6513-42C9-B005-149EE96C101F}"/>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4" name="四角形: 角を丸くする 837">
              <a:extLst>
                <a:ext uri="{FF2B5EF4-FFF2-40B4-BE49-F238E27FC236}">
                  <a16:creationId xmlns:a16="http://schemas.microsoft.com/office/drawing/2014/main" id="{6DB09730-B84E-4479-9851-E6C982188D40}"/>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5" name="四角形: 角を丸くする 838">
              <a:extLst>
                <a:ext uri="{FF2B5EF4-FFF2-40B4-BE49-F238E27FC236}">
                  <a16:creationId xmlns:a16="http://schemas.microsoft.com/office/drawing/2014/main" id="{BFAFDEF9-EA7E-451E-9362-D5605524CBBC}"/>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6" name="四角形: 角を丸くする 839">
              <a:extLst>
                <a:ext uri="{FF2B5EF4-FFF2-40B4-BE49-F238E27FC236}">
                  <a16:creationId xmlns:a16="http://schemas.microsoft.com/office/drawing/2014/main" id="{5377ADD6-45D1-4741-A902-C8AD4C20DFCB}"/>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107" name="グループ化 106">
            <a:extLst>
              <a:ext uri="{FF2B5EF4-FFF2-40B4-BE49-F238E27FC236}">
                <a16:creationId xmlns:a16="http://schemas.microsoft.com/office/drawing/2014/main" id="{C46ECE7E-E194-4394-9425-BCC2CD1ACD97}"/>
              </a:ext>
            </a:extLst>
          </p:cNvPr>
          <p:cNvGrpSpPr/>
          <p:nvPr/>
        </p:nvGrpSpPr>
        <p:grpSpPr>
          <a:xfrm>
            <a:off x="5626321" y="3385841"/>
            <a:ext cx="2300423" cy="458960"/>
            <a:chOff x="45763" y="1857402"/>
            <a:chExt cx="2286000" cy="457204"/>
          </a:xfrm>
        </p:grpSpPr>
        <p:sp>
          <p:nvSpPr>
            <p:cNvPr id="108" name="四角形: 角を丸くする 835">
              <a:extLst>
                <a:ext uri="{FF2B5EF4-FFF2-40B4-BE49-F238E27FC236}">
                  <a16:creationId xmlns:a16="http://schemas.microsoft.com/office/drawing/2014/main" id="{6E4D32DA-CDF8-42DA-8765-B5AFEBC57133}"/>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9" name="四角形: 角を丸くする 836">
              <a:extLst>
                <a:ext uri="{FF2B5EF4-FFF2-40B4-BE49-F238E27FC236}">
                  <a16:creationId xmlns:a16="http://schemas.microsoft.com/office/drawing/2014/main" id="{B1ED135D-B95D-4F53-B51A-C51A3AA8EB3A}"/>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0" name="四角形: 角を丸くする 837">
              <a:extLst>
                <a:ext uri="{FF2B5EF4-FFF2-40B4-BE49-F238E27FC236}">
                  <a16:creationId xmlns:a16="http://schemas.microsoft.com/office/drawing/2014/main" id="{45E8150A-D085-4C79-A8F7-0A85E5478AC5}"/>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1" name="四角形: 角を丸くする 838">
              <a:extLst>
                <a:ext uri="{FF2B5EF4-FFF2-40B4-BE49-F238E27FC236}">
                  <a16:creationId xmlns:a16="http://schemas.microsoft.com/office/drawing/2014/main" id="{75668EC2-C4BC-437C-A3F1-2093D766D63C}"/>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2" name="四角形: 角を丸くする 839">
              <a:extLst>
                <a:ext uri="{FF2B5EF4-FFF2-40B4-BE49-F238E27FC236}">
                  <a16:creationId xmlns:a16="http://schemas.microsoft.com/office/drawing/2014/main" id="{FE871808-E641-4907-AC4E-F08EE8C0DE85}"/>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113" name="グループ化 112">
            <a:extLst>
              <a:ext uri="{FF2B5EF4-FFF2-40B4-BE49-F238E27FC236}">
                <a16:creationId xmlns:a16="http://schemas.microsoft.com/office/drawing/2014/main" id="{C40350E2-93FE-4835-B43A-4C96428FACD1}"/>
              </a:ext>
            </a:extLst>
          </p:cNvPr>
          <p:cNvGrpSpPr/>
          <p:nvPr/>
        </p:nvGrpSpPr>
        <p:grpSpPr>
          <a:xfrm>
            <a:off x="5636474" y="2802243"/>
            <a:ext cx="2300423" cy="458960"/>
            <a:chOff x="45763" y="1857402"/>
            <a:chExt cx="2286000" cy="457204"/>
          </a:xfrm>
        </p:grpSpPr>
        <p:sp>
          <p:nvSpPr>
            <p:cNvPr id="114" name="四角形: 角を丸くする 835">
              <a:extLst>
                <a:ext uri="{FF2B5EF4-FFF2-40B4-BE49-F238E27FC236}">
                  <a16:creationId xmlns:a16="http://schemas.microsoft.com/office/drawing/2014/main" id="{CBF0828B-4259-404C-AE20-0BD615E1A356}"/>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5" name="四角形: 角を丸くする 836">
              <a:extLst>
                <a:ext uri="{FF2B5EF4-FFF2-40B4-BE49-F238E27FC236}">
                  <a16:creationId xmlns:a16="http://schemas.microsoft.com/office/drawing/2014/main" id="{796ECE75-5B0F-496B-A5E8-00BEEA65F509}"/>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6" name="四角形: 角を丸くする 837">
              <a:extLst>
                <a:ext uri="{FF2B5EF4-FFF2-40B4-BE49-F238E27FC236}">
                  <a16:creationId xmlns:a16="http://schemas.microsoft.com/office/drawing/2014/main" id="{47BB88C4-A730-4F9D-B0C5-0E908AB87901}"/>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7" name="四角形: 角を丸くする 838">
              <a:extLst>
                <a:ext uri="{FF2B5EF4-FFF2-40B4-BE49-F238E27FC236}">
                  <a16:creationId xmlns:a16="http://schemas.microsoft.com/office/drawing/2014/main" id="{9F451ABE-B7C5-40D0-94E4-2815F9BBA908}"/>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8" name="四角形: 角を丸くする 839">
              <a:extLst>
                <a:ext uri="{FF2B5EF4-FFF2-40B4-BE49-F238E27FC236}">
                  <a16:creationId xmlns:a16="http://schemas.microsoft.com/office/drawing/2014/main" id="{D8B1AB4B-AB00-42DC-80EA-8A86806D36AA}"/>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Tree>
    <p:extLst>
      <p:ext uri="{BB962C8B-B14F-4D97-AF65-F5344CB8AC3E}">
        <p14:creationId xmlns:p14="http://schemas.microsoft.com/office/powerpoint/2010/main" val="19149315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F57340DE-98CA-8647-9256-A59A659B1E03}"/>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86AD5BFE-EE10-D444-89BC-921353636612}"/>
              </a:ext>
            </a:extLst>
          </p:cNvPr>
          <p:cNvSpPr>
            <a:spLocks noGrp="1"/>
          </p:cNvSpPr>
          <p:nvPr>
            <p:ph type="sldNum" sz="quarter" idx="12"/>
          </p:nvPr>
        </p:nvSpPr>
        <p:spPr/>
        <p:txBody>
          <a:bodyPr/>
          <a:lstStyle/>
          <a:p>
            <a:fld id="{A1D1B427-6BB8-45E6-A1F2-9E04AE67DC91}" type="slidenum">
              <a:rPr kumimoji="1" lang="ja-JP" altLang="en-US" smtClean="0"/>
              <a:t>31</a:t>
            </a:fld>
            <a:endParaRPr kumimoji="1" lang="ja-JP" altLang="en-US"/>
          </a:p>
        </p:txBody>
      </p:sp>
      <p:sp>
        <p:nvSpPr>
          <p:cNvPr id="7" name="正方形/長方形 6">
            <a:extLst>
              <a:ext uri="{FF2B5EF4-FFF2-40B4-BE49-F238E27FC236}">
                <a16:creationId xmlns:a16="http://schemas.microsoft.com/office/drawing/2014/main" id="{631B61F3-BB85-194F-8588-D421927FDD40}"/>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カスタム</a:t>
            </a:r>
            <a:endParaRPr kumimoji="1" lang="en-US" altLang="ja-JP" sz="9600" b="1">
              <a:solidFill>
                <a:schemeClr val="tx1">
                  <a:lumMod val="50000"/>
                  <a:lumOff val="50000"/>
                  <a:alpha val="14000"/>
                </a:schemeClr>
              </a:solidFill>
            </a:endParaRPr>
          </a:p>
        </p:txBody>
      </p:sp>
      <p:sp>
        <p:nvSpPr>
          <p:cNvPr id="8" name="テキスト ボックス 7">
            <a:extLst>
              <a:ext uri="{FF2B5EF4-FFF2-40B4-BE49-F238E27FC236}">
                <a16:creationId xmlns:a16="http://schemas.microsoft.com/office/drawing/2014/main" id="{ADC4CDD5-B5A0-2D42-9285-042ACBD5C2A2}"/>
              </a:ext>
            </a:extLst>
          </p:cNvPr>
          <p:cNvSpPr txBox="1"/>
          <p:nvPr/>
        </p:nvSpPr>
        <p:spPr>
          <a:xfrm>
            <a:off x="415419" y="538799"/>
            <a:ext cx="3190297" cy="307777"/>
          </a:xfrm>
          <a:prstGeom prst="rect">
            <a:avLst/>
          </a:prstGeom>
          <a:noFill/>
        </p:spPr>
        <p:txBody>
          <a:bodyPr wrap="none" rtlCol="0">
            <a:spAutoFit/>
          </a:bodyPr>
          <a:lstStyle/>
          <a:p>
            <a:r>
              <a:rPr kumimoji="1" lang="en-US" altLang="ja-JP" sz="1400" b="1" dirty="0"/>
              <a:t>1. eq210.</a:t>
            </a:r>
            <a:r>
              <a:rPr kumimoji="1" lang="ja-JP" altLang="en-US" sz="1400" b="1" dirty="0"/>
              <a:t>装着場所選択</a:t>
            </a:r>
            <a:r>
              <a:rPr kumimoji="1" lang="ja-JP" altLang="en-US" sz="1000" b="1" dirty="0">
                <a:solidFill>
                  <a:srgbClr val="FF0000"/>
                </a:solidFill>
              </a:rPr>
              <a:t>（</a:t>
            </a:r>
            <a:r>
              <a:rPr kumimoji="1" lang="en-US" altLang="ja-JP" sz="1000" b="1" dirty="0">
                <a:solidFill>
                  <a:srgbClr val="FF0000"/>
                </a:solidFill>
              </a:rPr>
              <a:t>20191220</a:t>
            </a:r>
            <a:r>
              <a:rPr kumimoji="1" lang="ja-JP" altLang="en-US" sz="1000" b="1" dirty="0">
                <a:solidFill>
                  <a:srgbClr val="FF0000"/>
                </a:solidFill>
              </a:rPr>
              <a:t>修正）</a:t>
            </a:r>
            <a:endParaRPr kumimoji="1" lang="en-US" altLang="ja-JP" sz="1400" b="1" dirty="0">
              <a:solidFill>
                <a:srgbClr val="FF0000"/>
              </a:solidFill>
            </a:endParaRPr>
          </a:p>
        </p:txBody>
      </p:sp>
      <p:sp>
        <p:nvSpPr>
          <p:cNvPr id="9" name="テキスト ボックス 8">
            <a:extLst>
              <a:ext uri="{FF2B5EF4-FFF2-40B4-BE49-F238E27FC236}">
                <a16:creationId xmlns:a16="http://schemas.microsoft.com/office/drawing/2014/main" id="{3F5E5A42-FBB9-EE4E-B7F7-CC686B077A62}"/>
              </a:ext>
            </a:extLst>
          </p:cNvPr>
          <p:cNvSpPr txBox="1"/>
          <p:nvPr/>
        </p:nvSpPr>
        <p:spPr>
          <a:xfrm>
            <a:off x="591845" y="845399"/>
            <a:ext cx="3134191" cy="2708434"/>
          </a:xfrm>
          <a:prstGeom prst="rect">
            <a:avLst/>
          </a:prstGeom>
          <a:noFill/>
        </p:spPr>
        <p:txBody>
          <a:bodyPr wrap="none" rtlCol="0" anchor="t">
            <a:spAutoFit/>
          </a:bodyPr>
          <a:lstStyle/>
          <a:p>
            <a:r>
              <a:rPr lang="ja-JP" altLang="en-US" sz="1000" dirty="0">
                <a:ea typeface="メイリオ"/>
              </a:rPr>
              <a:t>表示内容</a:t>
            </a:r>
            <a:endParaRPr lang="en-US" altLang="ja-JP" sz="1000" dirty="0">
              <a:ea typeface="メイリオ"/>
            </a:endParaRPr>
          </a:p>
          <a:p>
            <a:r>
              <a:rPr lang="ja-JP" altLang="en-US" sz="1000" dirty="0">
                <a:ea typeface="メイリオ"/>
              </a:rPr>
              <a:t>　・武器名</a:t>
            </a:r>
            <a:endParaRPr lang="en-US" altLang="ja-JP" sz="1000" dirty="0">
              <a:ea typeface="メイリオ"/>
            </a:endParaRPr>
          </a:p>
          <a:p>
            <a:r>
              <a:rPr lang="ja-JP" altLang="en-US" sz="1000" dirty="0">
                <a:ea typeface="メイリオ"/>
              </a:rPr>
              <a:t>　・武器種名</a:t>
            </a:r>
            <a:endParaRPr lang="en-US" altLang="ja-JP" sz="1000" dirty="0">
              <a:ea typeface="メイリオ"/>
            </a:endParaRPr>
          </a:p>
          <a:p>
            <a:r>
              <a:rPr lang="ja-JP" altLang="en-US" sz="1000" dirty="0">
                <a:ea typeface="メイリオ"/>
              </a:rPr>
              <a:t>　・</a:t>
            </a:r>
            <a:r>
              <a:rPr lang="en-US" altLang="ja-JP" sz="1000" dirty="0" err="1">
                <a:ea typeface="メイリオ"/>
              </a:rPr>
              <a:t>ATK</a:t>
            </a:r>
            <a:endParaRPr lang="en-US" altLang="ja-JP" sz="1000" dirty="0">
              <a:ea typeface="メイリオ"/>
            </a:endParaRPr>
          </a:p>
          <a:p>
            <a:r>
              <a:rPr lang="ja-JP" altLang="en-US" sz="1000" dirty="0">
                <a:ea typeface="メイリオ"/>
              </a:rPr>
              <a:t>　・</a:t>
            </a:r>
            <a:r>
              <a:rPr lang="en-US" altLang="ja-JP" sz="1000" dirty="0">
                <a:ea typeface="メイリオ"/>
              </a:rPr>
              <a:t>DEF</a:t>
            </a:r>
          </a:p>
          <a:p>
            <a:r>
              <a:rPr lang="ja-JP" altLang="en-US" sz="1000" dirty="0">
                <a:ea typeface="メイリオ"/>
              </a:rPr>
              <a:t>　・</a:t>
            </a:r>
            <a:r>
              <a:rPr lang="en-US" altLang="ja-JP" sz="1000" dirty="0">
                <a:ea typeface="メイリオ"/>
              </a:rPr>
              <a:t>SPD</a:t>
            </a:r>
            <a:r>
              <a:rPr lang="ja-JP" altLang="en-US" sz="1000" dirty="0">
                <a:ea typeface="メイリオ"/>
              </a:rPr>
              <a:t>　　</a:t>
            </a:r>
            <a:endParaRPr lang="en-US" altLang="ja-JP" sz="1000" dirty="0">
              <a:ea typeface="メイリオ"/>
            </a:endParaRPr>
          </a:p>
          <a:p>
            <a:r>
              <a:rPr lang="ja-JP" altLang="en-US" sz="1000" dirty="0">
                <a:ea typeface="メイリオ"/>
              </a:rPr>
              <a:t>　・装備パーツ１</a:t>
            </a:r>
            <a:endParaRPr lang="en-US" altLang="ja-JP" sz="1000" dirty="0">
              <a:ea typeface="メイリオ"/>
            </a:endParaRPr>
          </a:p>
          <a:p>
            <a:r>
              <a:rPr lang="ja-JP" altLang="en-US" sz="1000" dirty="0">
                <a:ea typeface="メイリオ"/>
              </a:rPr>
              <a:t>　・装備パーツ２</a:t>
            </a:r>
            <a:endParaRPr lang="en-US" altLang="ja-JP" sz="1000" dirty="0">
              <a:ea typeface="メイリオ"/>
            </a:endParaRPr>
          </a:p>
          <a:p>
            <a:r>
              <a:rPr lang="ja-JP" altLang="en-US" sz="1000" dirty="0">
                <a:ea typeface="メイリオ"/>
              </a:rPr>
              <a:t>　・装備パーツ３</a:t>
            </a:r>
            <a:endParaRPr lang="en-US" altLang="ja-JP" sz="1000" dirty="0">
              <a:ea typeface="メイリオ"/>
            </a:endParaRPr>
          </a:p>
          <a:p>
            <a:r>
              <a:rPr lang="ja-JP" altLang="en-US" sz="1000" dirty="0">
                <a:ea typeface="メイリオ"/>
              </a:rPr>
              <a:t>　・装備結晶１</a:t>
            </a:r>
            <a:endParaRPr lang="en-US" altLang="ja-JP" sz="1000" dirty="0">
              <a:ea typeface="メイリオ"/>
            </a:endParaRPr>
          </a:p>
          <a:p>
            <a:r>
              <a:rPr lang="ja-JP" altLang="en-US" sz="1000" dirty="0">
                <a:ea typeface="メイリオ"/>
              </a:rPr>
              <a:t>　・装備結晶２</a:t>
            </a:r>
            <a:endParaRPr lang="en-US" altLang="ja-JP" sz="1000" dirty="0">
              <a:ea typeface="メイリオ"/>
            </a:endParaRPr>
          </a:p>
          <a:p>
            <a:endParaRPr lang="en-US" altLang="ja-JP" sz="1000" dirty="0">
              <a:ea typeface="メイリオ"/>
            </a:endParaRPr>
          </a:p>
          <a:p>
            <a:r>
              <a:rPr lang="ja-JP" altLang="en-US" sz="1000" dirty="0">
                <a:ea typeface="メイリオ"/>
              </a:rPr>
              <a:t>装備パーツ、装備結晶を</a:t>
            </a:r>
            <a:endParaRPr lang="en-US" altLang="ja-JP" sz="1000" dirty="0">
              <a:ea typeface="メイリオ"/>
            </a:endParaRPr>
          </a:p>
          <a:p>
            <a:r>
              <a:rPr lang="ja-JP" altLang="en-US" sz="1000" dirty="0">
                <a:ea typeface="メイリオ"/>
              </a:rPr>
              <a:t>タップすることで変更、</a:t>
            </a:r>
            <a:endParaRPr lang="en-US" altLang="ja-JP" sz="1000" dirty="0">
              <a:ea typeface="メイリオ"/>
            </a:endParaRPr>
          </a:p>
          <a:p>
            <a:r>
              <a:rPr lang="ja-JP" altLang="en-US" sz="1000" dirty="0">
                <a:ea typeface="メイリオ"/>
              </a:rPr>
              <a:t>長押しすることで詳細の確認をすることができる。</a:t>
            </a:r>
            <a:endParaRPr lang="en-US" altLang="ja-JP" sz="1000" dirty="0">
              <a:ea typeface="メイリオ"/>
            </a:endParaRPr>
          </a:p>
          <a:p>
            <a:endParaRPr lang="en-US" altLang="ja-JP" sz="1000" dirty="0">
              <a:ea typeface="メイリオ"/>
            </a:endParaRPr>
          </a:p>
          <a:p>
            <a:endParaRPr lang="en-US" altLang="ja-JP" sz="1000" dirty="0">
              <a:ea typeface="メイリオ"/>
            </a:endParaRPr>
          </a:p>
        </p:txBody>
      </p:sp>
      <p:sp>
        <p:nvSpPr>
          <p:cNvPr id="10" name="テキスト ボックス 9">
            <a:extLst>
              <a:ext uri="{FF2B5EF4-FFF2-40B4-BE49-F238E27FC236}">
                <a16:creationId xmlns:a16="http://schemas.microsoft.com/office/drawing/2014/main" id="{80EA80C8-8A12-9644-8A84-6A1C8425D93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grpSp>
        <p:nvGrpSpPr>
          <p:cNvPr id="6" name="グループ化 5">
            <a:extLst>
              <a:ext uri="{FF2B5EF4-FFF2-40B4-BE49-F238E27FC236}">
                <a16:creationId xmlns:a16="http://schemas.microsoft.com/office/drawing/2014/main" id="{CA06FE40-D149-40CF-82E2-2D1F0AC962B8}"/>
              </a:ext>
            </a:extLst>
          </p:cNvPr>
          <p:cNvGrpSpPr/>
          <p:nvPr/>
        </p:nvGrpSpPr>
        <p:grpSpPr>
          <a:xfrm>
            <a:off x="4984174" y="416014"/>
            <a:ext cx="3390900" cy="6019800"/>
            <a:chOff x="2067272" y="416014"/>
            <a:chExt cx="3390900" cy="6019800"/>
          </a:xfrm>
        </p:grpSpPr>
        <p:pic>
          <p:nvPicPr>
            <p:cNvPr id="3" name="図 2" descr="駐車, ブルー, ストリート, 駐車場 が含まれている画像&#10;&#10;自動的に生成された説明">
              <a:extLst>
                <a:ext uri="{FF2B5EF4-FFF2-40B4-BE49-F238E27FC236}">
                  <a16:creationId xmlns:a16="http://schemas.microsoft.com/office/drawing/2014/main" id="{7DCF00CC-406A-41A2-BFB5-39A66E79A2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7272" y="416014"/>
              <a:ext cx="3390900" cy="6019800"/>
            </a:xfrm>
            <a:prstGeom prst="rect">
              <a:avLst/>
            </a:prstGeom>
          </p:spPr>
        </p:pic>
        <p:sp>
          <p:nvSpPr>
            <p:cNvPr id="11" name="正方形/長方形 10">
              <a:extLst>
                <a:ext uri="{FF2B5EF4-FFF2-40B4-BE49-F238E27FC236}">
                  <a16:creationId xmlns:a16="http://schemas.microsoft.com/office/drawing/2014/main" id="{8439D113-7615-D64E-B953-03AC4DBBDAA6}"/>
                </a:ext>
              </a:extLst>
            </p:cNvPr>
            <p:cNvSpPr/>
            <p:nvPr/>
          </p:nvSpPr>
          <p:spPr>
            <a:xfrm>
              <a:off x="2878182" y="1199789"/>
              <a:ext cx="1695707" cy="32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カスタム</a:t>
              </a:r>
            </a:p>
          </p:txBody>
        </p:sp>
      </p:grpSp>
    </p:spTree>
    <p:extLst>
      <p:ext uri="{BB962C8B-B14F-4D97-AF65-F5344CB8AC3E}">
        <p14:creationId xmlns:p14="http://schemas.microsoft.com/office/powerpoint/2010/main" val="10403368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32</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eq220.</a:t>
            </a:r>
            <a:r>
              <a:rPr kumimoji="1" lang="ja-JP" altLang="en-US" sz="1200" b="1"/>
              <a:t>装着パーツ選択</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カスタム</a:t>
            </a:r>
            <a:endParaRPr kumimoji="1" lang="en-US" altLang="ja-JP" sz="8000" b="1">
              <a:solidFill>
                <a:schemeClr val="tx1">
                  <a:lumMod val="50000"/>
                  <a:lumOff val="50000"/>
                  <a:alpha val="14000"/>
                </a:schemeClr>
              </a:solidFill>
            </a:endParaRPr>
          </a:p>
        </p:txBody>
      </p:sp>
      <p:pic>
        <p:nvPicPr>
          <p:cNvPr id="48" name="図 47">
            <a:extLst>
              <a:ext uri="{FF2B5EF4-FFF2-40B4-BE49-F238E27FC236}">
                <a16:creationId xmlns:a16="http://schemas.microsoft.com/office/drawing/2014/main" id="{54EC598C-D38A-4463-A013-6943FD29AA38}"/>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49" name="円/楕円 2">
            <a:extLst>
              <a:ext uri="{FF2B5EF4-FFF2-40B4-BE49-F238E27FC236}">
                <a16:creationId xmlns:a16="http://schemas.microsoft.com/office/drawing/2014/main" id="{02FBAE56-9139-481C-B2FD-C44EA1D19581}"/>
              </a:ext>
            </a:extLst>
          </p:cNvPr>
          <p:cNvSpPr/>
          <p:nvPr/>
        </p:nvSpPr>
        <p:spPr>
          <a:xfrm>
            <a:off x="7199453" y="1692338"/>
            <a:ext cx="1180618" cy="317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昇</a:t>
            </a:r>
            <a:r>
              <a:rPr kumimoji="1" lang="en-US" altLang="ja-JP" sz="1100"/>
              <a:t>(</a:t>
            </a:r>
            <a:r>
              <a:rPr kumimoji="1" lang="ja-JP" altLang="en-US" sz="1100"/>
              <a:t>降</a:t>
            </a:r>
            <a:r>
              <a:rPr kumimoji="1" lang="en-US" altLang="ja-JP" sz="1100"/>
              <a:t>)</a:t>
            </a:r>
            <a:r>
              <a:rPr kumimoji="1" lang="ja-JP" altLang="en-US" sz="1100"/>
              <a:t>順</a:t>
            </a:r>
          </a:p>
        </p:txBody>
      </p:sp>
      <p:sp>
        <p:nvSpPr>
          <p:cNvPr id="50" name="テキスト ボックス 49">
            <a:extLst>
              <a:ext uri="{FF2B5EF4-FFF2-40B4-BE49-F238E27FC236}">
                <a16:creationId xmlns:a16="http://schemas.microsoft.com/office/drawing/2014/main" id="{D656DBD8-D8EA-420E-953F-55D70014016F}"/>
              </a:ext>
            </a:extLst>
          </p:cNvPr>
          <p:cNvSpPr txBox="1"/>
          <p:nvPr/>
        </p:nvSpPr>
        <p:spPr>
          <a:xfrm>
            <a:off x="5324354"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1" name="テキスト ボックス 50">
            <a:extLst>
              <a:ext uri="{FF2B5EF4-FFF2-40B4-BE49-F238E27FC236}">
                <a16:creationId xmlns:a16="http://schemas.microsoft.com/office/drawing/2014/main" id="{50E81B81-FAD9-4DE2-A39F-69109426D358}"/>
              </a:ext>
            </a:extLst>
          </p:cNvPr>
          <p:cNvSpPr txBox="1"/>
          <p:nvPr/>
        </p:nvSpPr>
        <p:spPr>
          <a:xfrm>
            <a:off x="5896901"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2" name="テキスト ボックス 51">
            <a:extLst>
              <a:ext uri="{FF2B5EF4-FFF2-40B4-BE49-F238E27FC236}">
                <a16:creationId xmlns:a16="http://schemas.microsoft.com/office/drawing/2014/main" id="{61A5B0C2-0F9B-4366-A109-78861943C496}"/>
              </a:ext>
            </a:extLst>
          </p:cNvPr>
          <p:cNvSpPr txBox="1"/>
          <p:nvPr/>
        </p:nvSpPr>
        <p:spPr>
          <a:xfrm>
            <a:off x="6469448" y="2720051"/>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53" name="テキスト ボックス 52">
            <a:extLst>
              <a:ext uri="{FF2B5EF4-FFF2-40B4-BE49-F238E27FC236}">
                <a16:creationId xmlns:a16="http://schemas.microsoft.com/office/drawing/2014/main" id="{7B5E2DB3-D3C8-4940-B608-53A884482CF8}"/>
              </a:ext>
            </a:extLst>
          </p:cNvPr>
          <p:cNvSpPr txBox="1"/>
          <p:nvPr/>
        </p:nvSpPr>
        <p:spPr>
          <a:xfrm>
            <a:off x="5271407"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54" name="テキスト ボックス 53">
            <a:extLst>
              <a:ext uri="{FF2B5EF4-FFF2-40B4-BE49-F238E27FC236}">
                <a16:creationId xmlns:a16="http://schemas.microsoft.com/office/drawing/2014/main" id="{EF0615BB-C14C-414D-AA3E-99F48FF83E4F}"/>
              </a:ext>
            </a:extLst>
          </p:cNvPr>
          <p:cNvSpPr txBox="1"/>
          <p:nvPr/>
        </p:nvSpPr>
        <p:spPr>
          <a:xfrm>
            <a:off x="5854269"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55" name="テキスト ボックス 54">
            <a:extLst>
              <a:ext uri="{FF2B5EF4-FFF2-40B4-BE49-F238E27FC236}">
                <a16:creationId xmlns:a16="http://schemas.microsoft.com/office/drawing/2014/main" id="{729F8198-9F6B-438E-ACD6-D94EE552265F}"/>
              </a:ext>
            </a:extLst>
          </p:cNvPr>
          <p:cNvSpPr txBox="1"/>
          <p:nvPr/>
        </p:nvSpPr>
        <p:spPr>
          <a:xfrm>
            <a:off x="6432467" y="3926981"/>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62" name="正方形/長方形 61">
            <a:extLst>
              <a:ext uri="{FF2B5EF4-FFF2-40B4-BE49-F238E27FC236}">
                <a16:creationId xmlns:a16="http://schemas.microsoft.com/office/drawing/2014/main" id="{2B3CC9B9-2EC1-455C-8CB6-34D0C7172F21}"/>
              </a:ext>
            </a:extLst>
          </p:cNvPr>
          <p:cNvSpPr/>
          <p:nvPr/>
        </p:nvSpPr>
        <p:spPr>
          <a:xfrm>
            <a:off x="5924287" y="1188898"/>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パーツ選択</a:t>
            </a:r>
          </a:p>
        </p:txBody>
      </p:sp>
      <p:pic>
        <p:nvPicPr>
          <p:cNvPr id="63" name="グラフィックス 62" descr="開錠">
            <a:extLst>
              <a:ext uri="{FF2B5EF4-FFF2-40B4-BE49-F238E27FC236}">
                <a16:creationId xmlns:a16="http://schemas.microsoft.com/office/drawing/2014/main" id="{3E421E2E-8B65-46AE-A6CB-A545365418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2129350"/>
            <a:ext cx="213757" cy="213757"/>
          </a:xfrm>
          <a:prstGeom prst="rect">
            <a:avLst/>
          </a:prstGeom>
        </p:spPr>
      </p:pic>
      <p:pic>
        <p:nvPicPr>
          <p:cNvPr id="64" name="グラフィックス 63" descr="開錠">
            <a:extLst>
              <a:ext uri="{FF2B5EF4-FFF2-40B4-BE49-F238E27FC236}">
                <a16:creationId xmlns:a16="http://schemas.microsoft.com/office/drawing/2014/main" id="{C227DF67-5950-4CDA-A7B7-F6EC085FBC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2129350"/>
            <a:ext cx="213757" cy="213757"/>
          </a:xfrm>
          <a:prstGeom prst="rect">
            <a:avLst/>
          </a:prstGeom>
        </p:spPr>
      </p:pic>
      <p:pic>
        <p:nvPicPr>
          <p:cNvPr id="65" name="グラフィックス 64" descr="開錠">
            <a:extLst>
              <a:ext uri="{FF2B5EF4-FFF2-40B4-BE49-F238E27FC236}">
                <a16:creationId xmlns:a16="http://schemas.microsoft.com/office/drawing/2014/main" id="{E3F458BD-02FD-4229-A640-4CF436AEEE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2129350"/>
            <a:ext cx="213757" cy="213757"/>
          </a:xfrm>
          <a:prstGeom prst="rect">
            <a:avLst/>
          </a:prstGeom>
        </p:spPr>
      </p:pic>
      <p:pic>
        <p:nvPicPr>
          <p:cNvPr id="68" name="グラフィックス 67" descr="開錠">
            <a:extLst>
              <a:ext uri="{FF2B5EF4-FFF2-40B4-BE49-F238E27FC236}">
                <a16:creationId xmlns:a16="http://schemas.microsoft.com/office/drawing/2014/main" id="{86352F08-B7F3-44F3-BEC7-375AD814DD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2129350"/>
            <a:ext cx="213757" cy="213757"/>
          </a:xfrm>
          <a:prstGeom prst="rect">
            <a:avLst/>
          </a:prstGeom>
        </p:spPr>
      </p:pic>
      <p:pic>
        <p:nvPicPr>
          <p:cNvPr id="71" name="グラフィックス 70" descr="開錠">
            <a:extLst>
              <a:ext uri="{FF2B5EF4-FFF2-40B4-BE49-F238E27FC236}">
                <a16:creationId xmlns:a16="http://schemas.microsoft.com/office/drawing/2014/main" id="{71379CD1-DFD2-4062-B316-92E2DA5775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2129350"/>
            <a:ext cx="213757" cy="213757"/>
          </a:xfrm>
          <a:prstGeom prst="rect">
            <a:avLst/>
          </a:prstGeom>
        </p:spPr>
      </p:pic>
      <p:pic>
        <p:nvPicPr>
          <p:cNvPr id="72" name="グラフィックス 71" descr="開錠">
            <a:extLst>
              <a:ext uri="{FF2B5EF4-FFF2-40B4-BE49-F238E27FC236}">
                <a16:creationId xmlns:a16="http://schemas.microsoft.com/office/drawing/2014/main" id="{F7C5AD83-BC7A-4110-98CE-96530FBA05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3263556"/>
            <a:ext cx="213757" cy="213757"/>
          </a:xfrm>
          <a:prstGeom prst="rect">
            <a:avLst/>
          </a:prstGeom>
        </p:spPr>
      </p:pic>
      <p:pic>
        <p:nvPicPr>
          <p:cNvPr id="73" name="グラフィックス 72" descr="開錠">
            <a:extLst>
              <a:ext uri="{FF2B5EF4-FFF2-40B4-BE49-F238E27FC236}">
                <a16:creationId xmlns:a16="http://schemas.microsoft.com/office/drawing/2014/main" id="{B9D92AF8-38E5-4B42-9A62-97AD5DE6C5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3263556"/>
            <a:ext cx="213757" cy="213757"/>
          </a:xfrm>
          <a:prstGeom prst="rect">
            <a:avLst/>
          </a:prstGeom>
        </p:spPr>
      </p:pic>
      <p:pic>
        <p:nvPicPr>
          <p:cNvPr id="74" name="グラフィックス 73" descr="開錠">
            <a:extLst>
              <a:ext uri="{FF2B5EF4-FFF2-40B4-BE49-F238E27FC236}">
                <a16:creationId xmlns:a16="http://schemas.microsoft.com/office/drawing/2014/main" id="{59796648-E4B9-47CF-BA6E-C5C4704080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3263556"/>
            <a:ext cx="213757" cy="213757"/>
          </a:xfrm>
          <a:prstGeom prst="rect">
            <a:avLst/>
          </a:prstGeom>
        </p:spPr>
      </p:pic>
      <p:pic>
        <p:nvPicPr>
          <p:cNvPr id="76" name="グラフィックス 75" descr="開錠">
            <a:extLst>
              <a:ext uri="{FF2B5EF4-FFF2-40B4-BE49-F238E27FC236}">
                <a16:creationId xmlns:a16="http://schemas.microsoft.com/office/drawing/2014/main" id="{D1A1CFA3-AE92-4484-9B97-D7685F3DC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3263556"/>
            <a:ext cx="213757" cy="213757"/>
          </a:xfrm>
          <a:prstGeom prst="rect">
            <a:avLst/>
          </a:prstGeom>
        </p:spPr>
      </p:pic>
      <p:pic>
        <p:nvPicPr>
          <p:cNvPr id="77" name="グラフィックス 76" descr="開錠">
            <a:extLst>
              <a:ext uri="{FF2B5EF4-FFF2-40B4-BE49-F238E27FC236}">
                <a16:creationId xmlns:a16="http://schemas.microsoft.com/office/drawing/2014/main" id="{CDF6C925-3216-4FEF-A078-A8C5486DA5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4386187"/>
            <a:ext cx="213757" cy="213757"/>
          </a:xfrm>
          <a:prstGeom prst="rect">
            <a:avLst/>
          </a:prstGeom>
        </p:spPr>
      </p:pic>
      <p:pic>
        <p:nvPicPr>
          <p:cNvPr id="78" name="グラフィックス 77" descr="開錠">
            <a:extLst>
              <a:ext uri="{FF2B5EF4-FFF2-40B4-BE49-F238E27FC236}">
                <a16:creationId xmlns:a16="http://schemas.microsoft.com/office/drawing/2014/main" id="{2AD28691-3048-49E2-96D3-E699D4BA23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4386187"/>
            <a:ext cx="213757" cy="213757"/>
          </a:xfrm>
          <a:prstGeom prst="rect">
            <a:avLst/>
          </a:prstGeom>
        </p:spPr>
      </p:pic>
      <p:pic>
        <p:nvPicPr>
          <p:cNvPr id="79" name="グラフィックス 78" descr="開錠">
            <a:extLst>
              <a:ext uri="{FF2B5EF4-FFF2-40B4-BE49-F238E27FC236}">
                <a16:creationId xmlns:a16="http://schemas.microsoft.com/office/drawing/2014/main" id="{70A84CA7-94F9-45D8-BE1C-3713F30BB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4386187"/>
            <a:ext cx="213757" cy="213757"/>
          </a:xfrm>
          <a:prstGeom prst="rect">
            <a:avLst/>
          </a:prstGeom>
        </p:spPr>
      </p:pic>
      <p:pic>
        <p:nvPicPr>
          <p:cNvPr id="80" name="グラフィックス 79" descr="開錠">
            <a:extLst>
              <a:ext uri="{FF2B5EF4-FFF2-40B4-BE49-F238E27FC236}">
                <a16:creationId xmlns:a16="http://schemas.microsoft.com/office/drawing/2014/main" id="{F2833D35-FCE2-4516-9BE3-C72BE4AE17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4386187"/>
            <a:ext cx="213757" cy="213757"/>
          </a:xfrm>
          <a:prstGeom prst="rect">
            <a:avLst/>
          </a:prstGeom>
        </p:spPr>
      </p:pic>
      <p:pic>
        <p:nvPicPr>
          <p:cNvPr id="81" name="グラフィックス 80" descr="開錠">
            <a:extLst>
              <a:ext uri="{FF2B5EF4-FFF2-40B4-BE49-F238E27FC236}">
                <a16:creationId xmlns:a16="http://schemas.microsoft.com/office/drawing/2014/main" id="{EDB259FC-1381-413F-AE80-A0841DD95E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4386187"/>
            <a:ext cx="213757" cy="213757"/>
          </a:xfrm>
          <a:prstGeom prst="rect">
            <a:avLst/>
          </a:prstGeom>
        </p:spPr>
      </p:pic>
      <p:pic>
        <p:nvPicPr>
          <p:cNvPr id="82" name="グラフィックス 81" descr="開錠">
            <a:extLst>
              <a:ext uri="{FF2B5EF4-FFF2-40B4-BE49-F238E27FC236}">
                <a16:creationId xmlns:a16="http://schemas.microsoft.com/office/drawing/2014/main" id="{454C36F2-CD73-423C-8985-86BD0E739C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5520393"/>
            <a:ext cx="213757" cy="213757"/>
          </a:xfrm>
          <a:prstGeom prst="rect">
            <a:avLst/>
          </a:prstGeom>
        </p:spPr>
      </p:pic>
      <p:pic>
        <p:nvPicPr>
          <p:cNvPr id="83" name="グラフィックス 82" descr="開錠">
            <a:extLst>
              <a:ext uri="{FF2B5EF4-FFF2-40B4-BE49-F238E27FC236}">
                <a16:creationId xmlns:a16="http://schemas.microsoft.com/office/drawing/2014/main" id="{FE1BE6E8-A900-4D8D-BC74-DF6564E873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5520393"/>
            <a:ext cx="213757" cy="213757"/>
          </a:xfrm>
          <a:prstGeom prst="rect">
            <a:avLst/>
          </a:prstGeom>
        </p:spPr>
      </p:pic>
      <p:pic>
        <p:nvPicPr>
          <p:cNvPr id="84" name="グラフィックス 83" descr="開錠">
            <a:extLst>
              <a:ext uri="{FF2B5EF4-FFF2-40B4-BE49-F238E27FC236}">
                <a16:creationId xmlns:a16="http://schemas.microsoft.com/office/drawing/2014/main" id="{6BA29D48-1E28-4A74-ABB5-2DED12B38A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5520393"/>
            <a:ext cx="213757" cy="213757"/>
          </a:xfrm>
          <a:prstGeom prst="rect">
            <a:avLst/>
          </a:prstGeom>
        </p:spPr>
      </p:pic>
      <p:pic>
        <p:nvPicPr>
          <p:cNvPr id="85" name="グラフィックス 84" descr="開錠">
            <a:extLst>
              <a:ext uri="{FF2B5EF4-FFF2-40B4-BE49-F238E27FC236}">
                <a16:creationId xmlns:a16="http://schemas.microsoft.com/office/drawing/2014/main" id="{1300A2CE-41A0-4700-B935-4E7E7B4C07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5520393"/>
            <a:ext cx="213757" cy="213757"/>
          </a:xfrm>
          <a:prstGeom prst="rect">
            <a:avLst/>
          </a:prstGeom>
        </p:spPr>
      </p:pic>
      <p:pic>
        <p:nvPicPr>
          <p:cNvPr id="86" name="グラフィックス 85" descr="開錠">
            <a:extLst>
              <a:ext uri="{FF2B5EF4-FFF2-40B4-BE49-F238E27FC236}">
                <a16:creationId xmlns:a16="http://schemas.microsoft.com/office/drawing/2014/main" id="{C173D23F-4F63-4FAB-88B0-975514F2FF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5520393"/>
            <a:ext cx="213757" cy="213757"/>
          </a:xfrm>
          <a:prstGeom prst="rect">
            <a:avLst/>
          </a:prstGeom>
        </p:spPr>
      </p:pic>
      <p:sp>
        <p:nvSpPr>
          <p:cNvPr id="87" name="正方形/長方形 86">
            <a:extLst>
              <a:ext uri="{FF2B5EF4-FFF2-40B4-BE49-F238E27FC236}">
                <a16:creationId xmlns:a16="http://schemas.microsoft.com/office/drawing/2014/main" id="{15F5DA5E-8344-4185-9E73-7F87305183A2}"/>
              </a:ext>
            </a:extLst>
          </p:cNvPr>
          <p:cNvSpPr/>
          <p:nvPr/>
        </p:nvSpPr>
        <p:spPr>
          <a:xfrm>
            <a:off x="7275799" y="5836613"/>
            <a:ext cx="863537" cy="31708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600" b="1"/>
              <a:t>999</a:t>
            </a:r>
            <a:r>
              <a:rPr kumimoji="1" lang="en-US" altLang="ja-JP" sz="1200" b="1"/>
              <a:t>/999</a:t>
            </a:r>
            <a:endParaRPr kumimoji="1" lang="ja-JP" altLang="en-US" sz="1200" b="1"/>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591845" y="846576"/>
            <a:ext cx="3682418" cy="4247317"/>
          </a:xfrm>
          <a:prstGeom prst="rect">
            <a:avLst/>
          </a:prstGeom>
          <a:noFill/>
        </p:spPr>
        <p:txBody>
          <a:bodyPr wrap="none" rtlCol="0" anchor="t">
            <a:spAutoFit/>
          </a:bodyPr>
          <a:lstStyle/>
          <a:p>
            <a:r>
              <a:rPr kumimoji="1" lang="ja-JP" altLang="en-US" sz="1000">
                <a:ea typeface="メイリオ"/>
              </a:rPr>
              <a:t>・装着するパーツを選択する。</a:t>
            </a:r>
            <a:endParaRPr kumimoji="1" lang="en-US" altLang="ja-JP" sz="1000">
              <a:ea typeface="メイリオ"/>
            </a:endParaRPr>
          </a:p>
          <a:p>
            <a:endParaRPr kumimoji="1" lang="en-US" altLang="ja-JP" sz="1000">
              <a:ea typeface="メイリオ"/>
            </a:endParaRPr>
          </a:p>
          <a:p>
            <a:r>
              <a:rPr lang="ja-JP" altLang="en-US" sz="1000">
                <a:ea typeface="メイリオ"/>
              </a:rPr>
              <a:t>〇 アイコンをタップすることで、詳細画面にもどる。</a:t>
            </a:r>
            <a:endParaRPr lang="en-US" altLang="ja-JP" sz="1000">
              <a:ea typeface="メイリオ"/>
            </a:endParaRPr>
          </a:p>
          <a:p>
            <a:r>
              <a:rPr lang="ja-JP" altLang="en-US" sz="1000">
                <a:ea typeface="メイリオ"/>
              </a:rPr>
              <a:t>　 </a:t>
            </a:r>
            <a:r>
              <a:rPr lang="en-US" altLang="ja-JP" sz="1000">
                <a:ea typeface="メイリオ"/>
              </a:rPr>
              <a:t>(</a:t>
            </a:r>
            <a:r>
              <a:rPr lang="ja-JP" altLang="en-US" sz="1000">
                <a:ea typeface="メイリオ"/>
              </a:rPr>
              <a:t>パーツは１つずつ選択する。</a:t>
            </a:r>
            <a:r>
              <a:rPr lang="en-US" altLang="ja-JP" sz="1000">
                <a:ea typeface="メイリオ"/>
              </a:rPr>
              <a:t>)</a:t>
            </a:r>
            <a:endParaRPr lang="ja-JP" altLang="en-US" sz="1000">
              <a:ea typeface="メイリオ"/>
            </a:endParaRPr>
          </a:p>
          <a:p>
            <a:endParaRPr kumimoji="1" lang="en-US" altLang="ja-JP" sz="1000">
              <a:ea typeface="メイリオ"/>
            </a:endParaRPr>
          </a:p>
          <a:p>
            <a:r>
              <a:rPr kumimoji="1" lang="ja-JP" altLang="en-US" sz="1000">
                <a:ea typeface="メイリオ"/>
              </a:rPr>
              <a:t>○ ソートは以下の通り。</a:t>
            </a:r>
            <a:endParaRPr kumimoji="1" lang="en-US" altLang="ja-JP" sz="1000">
              <a:ea typeface="メイリオ"/>
            </a:endParaRPr>
          </a:p>
          <a:p>
            <a:r>
              <a:rPr kumimoji="1" lang="ja-JP" altLang="en-US" sz="1000">
                <a:ea typeface="メイリオ"/>
              </a:rPr>
              <a:t>　</a:t>
            </a:r>
            <a:r>
              <a:rPr lang="ja-JP" altLang="en-US" sz="1000">
                <a:ea typeface="メイリオ"/>
              </a:rPr>
              <a:t>・入手順</a:t>
            </a:r>
            <a:endParaRPr lang="en-US" altLang="ja-JP" sz="1000">
              <a:ea typeface="メイリオ"/>
            </a:endParaRPr>
          </a:p>
          <a:p>
            <a:r>
              <a:rPr lang="ja-JP" altLang="en-US" sz="1000">
                <a:ea typeface="メイリオ"/>
              </a:rPr>
              <a:t>　・レア度順</a:t>
            </a:r>
            <a:endParaRPr lang="en-US" altLang="ja-JP" sz="1000">
              <a:ea typeface="メイリオ"/>
            </a:endParaRPr>
          </a:p>
          <a:p>
            <a:r>
              <a:rPr lang="ja-JP" altLang="en-US" sz="1000">
                <a:ea typeface="メイリオ"/>
              </a:rPr>
              <a:t>　・パーツ種順</a:t>
            </a:r>
            <a:endParaRPr lang="en-US" altLang="ja-JP" sz="1000">
              <a:ea typeface="メイリオ"/>
            </a:endParaRPr>
          </a:p>
          <a:p>
            <a:r>
              <a:rPr lang="ja-JP" altLang="en-US" sz="1000">
                <a:ea typeface="メイリオ"/>
              </a:rPr>
              <a:t>　　（種類ごとにレア度順）</a:t>
            </a:r>
          </a:p>
          <a:p>
            <a:r>
              <a:rPr lang="ja-JP" altLang="en-US" sz="1000">
                <a:ea typeface="メイリオ"/>
              </a:rPr>
              <a:t>　・ATK順</a:t>
            </a:r>
            <a:endParaRPr lang="ja-JP"/>
          </a:p>
          <a:p>
            <a:r>
              <a:rPr lang="ja-JP" altLang="en-US" sz="1000">
                <a:ea typeface="メイリオ"/>
              </a:rPr>
              <a:t>　・DEF順</a:t>
            </a:r>
            <a:endParaRPr lang="ja-JP"/>
          </a:p>
          <a:p>
            <a:r>
              <a:rPr lang="ja-JP" altLang="en-US" sz="1000">
                <a:ea typeface="メイリオ"/>
              </a:rPr>
              <a:t>　・SPD順</a:t>
            </a:r>
            <a:endParaRPr lang="ja-JP"/>
          </a:p>
          <a:p>
            <a:r>
              <a:rPr lang="ja-JP" altLang="en-US" sz="1000">
                <a:ea typeface="メイリオ"/>
              </a:rPr>
              <a:t>　選択した項目に紐づくパラメータをアイコンに表示。</a:t>
            </a:r>
          </a:p>
          <a:p>
            <a:r>
              <a:rPr lang="ja-JP" altLang="en-US" sz="1000">
                <a:ea typeface="メイリオ"/>
              </a:rPr>
              <a:t>　　</a:t>
            </a:r>
            <a:endParaRPr lang="en-US" altLang="ja-JP" sz="1000">
              <a:ea typeface="メイリオ"/>
            </a:endParaRPr>
          </a:p>
          <a:p>
            <a:r>
              <a:rPr lang="ja-JP" altLang="en-US" sz="1000">
                <a:ea typeface="メイリオ"/>
              </a:rPr>
              <a:t>〇 フィルタは以下の通り。</a:t>
            </a:r>
            <a:endParaRPr lang="en-US" altLang="ja-JP" sz="1000">
              <a:ea typeface="メイリオ"/>
            </a:endParaRPr>
          </a:p>
          <a:p>
            <a:r>
              <a:rPr lang="ja-JP" altLang="en-US" sz="1000">
                <a:ea typeface="メイリオ"/>
              </a:rPr>
              <a:t>　・武器種</a:t>
            </a:r>
            <a:endParaRPr lang="en-US" altLang="ja-JP" sz="1000">
              <a:ea typeface="メイリオ"/>
            </a:endParaRPr>
          </a:p>
          <a:p>
            <a:r>
              <a:rPr lang="ja-JP" altLang="en-US" sz="1000">
                <a:ea typeface="メイリオ"/>
              </a:rPr>
              <a:t>　　　レア度、レベル降順でソート</a:t>
            </a:r>
            <a:endParaRPr lang="en-US" altLang="ja-JP" sz="1000">
              <a:ea typeface="メイリオ"/>
            </a:endParaRPr>
          </a:p>
          <a:p>
            <a:r>
              <a:rPr lang="ja-JP" altLang="en-US" sz="1000">
                <a:ea typeface="メイリオ"/>
              </a:rPr>
              <a:t>　・レア度</a:t>
            </a:r>
          </a:p>
          <a:p>
            <a:r>
              <a:rPr lang="ja-JP" altLang="en-US" sz="1000">
                <a:ea typeface="メイリオ"/>
              </a:rPr>
              <a:t>　　　</a:t>
            </a:r>
            <a:r>
              <a:rPr lang="en-US" altLang="ja-JP" sz="1000">
                <a:ea typeface="メイリオ"/>
              </a:rPr>
              <a:t>ATK</a:t>
            </a:r>
            <a:r>
              <a:rPr lang="ja-JP" altLang="en-US" sz="1000">
                <a:ea typeface="メイリオ"/>
              </a:rPr>
              <a:t>降順でソート</a:t>
            </a:r>
            <a:endParaRPr lang="en-US" altLang="ja-JP" sz="1000">
              <a:ea typeface="メイリオ"/>
            </a:endParaRPr>
          </a:p>
          <a:p>
            <a:endParaRPr lang="ja-JP" altLang="en-US" sz="1000">
              <a:ea typeface="メイリオ"/>
            </a:endParaRPr>
          </a:p>
          <a:p>
            <a:r>
              <a:rPr kumimoji="1" lang="ja-JP" altLang="en-US" sz="1000">
                <a:ea typeface="メイリオ"/>
              </a:rPr>
              <a:t>○ 昇順と降順</a:t>
            </a:r>
            <a:endParaRPr lang="ja-JP" altLang="en-US" sz="1000">
              <a:ea typeface="メイリオ"/>
            </a:endParaRPr>
          </a:p>
          <a:p>
            <a:r>
              <a:rPr kumimoji="1" lang="ja-JP" altLang="en-US" sz="1000">
                <a:ea typeface="メイリオ"/>
              </a:rPr>
              <a:t>　タップすると切り替わる。</a:t>
            </a:r>
            <a:endParaRPr lang="ja-JP" altLang="en-US" sz="1000">
              <a:ea typeface="メイリオ"/>
            </a:endParaRPr>
          </a:p>
          <a:p>
            <a:r>
              <a:rPr kumimoji="1" lang="ja-JP" altLang="en-US" sz="1000">
                <a:ea typeface="メイリオ"/>
              </a:rPr>
              <a:t>○ 上下にスワイプ、もしくは右サイドバーを操作することで</a:t>
            </a:r>
            <a:endParaRPr lang="ja-JP" altLang="en-US" sz="1000">
              <a:ea typeface="メイリオ"/>
            </a:endParaRPr>
          </a:p>
          <a:p>
            <a:r>
              <a:rPr kumimoji="1" lang="ja-JP" altLang="en-US" sz="1000">
                <a:ea typeface="メイリオ"/>
              </a:rPr>
              <a:t>　 上下させることができる。</a:t>
            </a:r>
            <a:endParaRPr lang="ja-JP" altLang="en-US" sz="1000">
              <a:ea typeface="メイリオ"/>
            </a:endParaRPr>
          </a:p>
          <a:p>
            <a:r>
              <a:rPr kumimoji="1" lang="ja-JP" altLang="en-US" sz="1000">
                <a:ea typeface="メイリオ"/>
              </a:rPr>
              <a:t>○ 画面右下に総数が書かれている</a:t>
            </a:r>
            <a:endParaRPr lang="ja-JP" altLang="en-US" sz="1000">
              <a:ea typeface="メイリオ"/>
            </a:endParaRPr>
          </a:p>
          <a:p>
            <a:r>
              <a:rPr lang="ja-JP" altLang="en-US" sz="1000">
                <a:ea typeface="メイリオ"/>
              </a:rPr>
              <a:t>〇 長押しでパーツ詳細</a:t>
            </a:r>
            <a:endParaRPr lang="en-US" altLang="ja-JP" sz="1000">
              <a:ea typeface="メイリオ"/>
            </a:endParaRPr>
          </a:p>
        </p:txBody>
      </p:sp>
      <p:pic>
        <p:nvPicPr>
          <p:cNvPr id="38" name="グラフィックス 37" descr="驚いた顔 (塗りつぶしなし)">
            <a:extLst>
              <a:ext uri="{FF2B5EF4-FFF2-40B4-BE49-F238E27FC236}">
                <a16:creationId xmlns:a16="http://schemas.microsoft.com/office/drawing/2014/main" id="{0B9F1E74-8A59-4857-B59E-154D254CA1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85793" y="3227953"/>
            <a:ext cx="224831" cy="224831"/>
          </a:xfrm>
          <a:prstGeom prst="rect">
            <a:avLst/>
          </a:prstGeom>
        </p:spPr>
      </p:pic>
    </p:spTree>
    <p:extLst>
      <p:ext uri="{BB962C8B-B14F-4D97-AF65-F5344CB8AC3E}">
        <p14:creationId xmlns:p14="http://schemas.microsoft.com/office/powerpoint/2010/main" val="26196164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33</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chor="t">
            <a:noAutofit/>
          </a:bodyPr>
          <a:lstStyle/>
          <a:p>
            <a:r>
              <a:rPr kumimoji="1" lang="ja-JP" altLang="en-US" sz="1200" b="1">
                <a:ea typeface="メイリオ"/>
              </a:rPr>
              <a:t>○</a:t>
            </a:r>
            <a:r>
              <a:rPr kumimoji="1" lang="en-US" altLang="ja-JP" sz="1200" b="1">
                <a:ea typeface="メイリオ"/>
              </a:rPr>
              <a:t> eq220.</a:t>
            </a:r>
            <a:r>
              <a:rPr kumimoji="1" lang="ja-JP" altLang="en-US" sz="1200" b="1">
                <a:ea typeface="メイリオ"/>
              </a:rPr>
              <a:t>装着パーツ詳細</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カスタム</a:t>
            </a:r>
            <a:endParaRPr kumimoji="1" lang="en-US" altLang="ja-JP" sz="8000" b="1">
              <a:solidFill>
                <a:schemeClr val="tx1">
                  <a:lumMod val="50000"/>
                  <a:lumOff val="50000"/>
                  <a:alpha val="14000"/>
                </a:schemeClr>
              </a:solidFill>
            </a:endParaRPr>
          </a:p>
        </p:txBody>
      </p:sp>
      <p:pic>
        <p:nvPicPr>
          <p:cNvPr id="48" name="図 47">
            <a:extLst>
              <a:ext uri="{FF2B5EF4-FFF2-40B4-BE49-F238E27FC236}">
                <a16:creationId xmlns:a16="http://schemas.microsoft.com/office/drawing/2014/main" id="{54EC598C-D38A-4463-A013-6943FD29AA38}"/>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49" name="円/楕円 2">
            <a:extLst>
              <a:ext uri="{FF2B5EF4-FFF2-40B4-BE49-F238E27FC236}">
                <a16:creationId xmlns:a16="http://schemas.microsoft.com/office/drawing/2014/main" id="{02FBAE56-9139-481C-B2FD-C44EA1D19581}"/>
              </a:ext>
            </a:extLst>
          </p:cNvPr>
          <p:cNvSpPr/>
          <p:nvPr/>
        </p:nvSpPr>
        <p:spPr>
          <a:xfrm>
            <a:off x="7199453" y="1692338"/>
            <a:ext cx="1180618" cy="317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昇</a:t>
            </a:r>
            <a:r>
              <a:rPr kumimoji="1" lang="en-US" altLang="ja-JP" sz="1100"/>
              <a:t>(</a:t>
            </a:r>
            <a:r>
              <a:rPr kumimoji="1" lang="ja-JP" altLang="en-US" sz="1100"/>
              <a:t>降</a:t>
            </a:r>
            <a:r>
              <a:rPr kumimoji="1" lang="en-US" altLang="ja-JP" sz="1100"/>
              <a:t>)</a:t>
            </a:r>
            <a:r>
              <a:rPr kumimoji="1" lang="ja-JP" altLang="en-US" sz="1100"/>
              <a:t>順</a:t>
            </a:r>
          </a:p>
        </p:txBody>
      </p:sp>
      <p:sp>
        <p:nvSpPr>
          <p:cNvPr id="50" name="テキスト ボックス 49">
            <a:extLst>
              <a:ext uri="{FF2B5EF4-FFF2-40B4-BE49-F238E27FC236}">
                <a16:creationId xmlns:a16="http://schemas.microsoft.com/office/drawing/2014/main" id="{D656DBD8-D8EA-420E-953F-55D70014016F}"/>
              </a:ext>
            </a:extLst>
          </p:cNvPr>
          <p:cNvSpPr txBox="1"/>
          <p:nvPr/>
        </p:nvSpPr>
        <p:spPr>
          <a:xfrm>
            <a:off x="5324354"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1" name="テキスト ボックス 50">
            <a:extLst>
              <a:ext uri="{FF2B5EF4-FFF2-40B4-BE49-F238E27FC236}">
                <a16:creationId xmlns:a16="http://schemas.microsoft.com/office/drawing/2014/main" id="{50E81B81-FAD9-4DE2-A39F-69109426D358}"/>
              </a:ext>
            </a:extLst>
          </p:cNvPr>
          <p:cNvSpPr txBox="1"/>
          <p:nvPr/>
        </p:nvSpPr>
        <p:spPr>
          <a:xfrm>
            <a:off x="5896901"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2" name="テキスト ボックス 51">
            <a:extLst>
              <a:ext uri="{FF2B5EF4-FFF2-40B4-BE49-F238E27FC236}">
                <a16:creationId xmlns:a16="http://schemas.microsoft.com/office/drawing/2014/main" id="{61A5B0C2-0F9B-4366-A109-78861943C496}"/>
              </a:ext>
            </a:extLst>
          </p:cNvPr>
          <p:cNvSpPr txBox="1"/>
          <p:nvPr/>
        </p:nvSpPr>
        <p:spPr>
          <a:xfrm>
            <a:off x="6469448" y="2720051"/>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53" name="テキスト ボックス 52">
            <a:extLst>
              <a:ext uri="{FF2B5EF4-FFF2-40B4-BE49-F238E27FC236}">
                <a16:creationId xmlns:a16="http://schemas.microsoft.com/office/drawing/2014/main" id="{7B5E2DB3-D3C8-4940-B608-53A884482CF8}"/>
              </a:ext>
            </a:extLst>
          </p:cNvPr>
          <p:cNvSpPr txBox="1"/>
          <p:nvPr/>
        </p:nvSpPr>
        <p:spPr>
          <a:xfrm>
            <a:off x="5271407"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54" name="テキスト ボックス 53">
            <a:extLst>
              <a:ext uri="{FF2B5EF4-FFF2-40B4-BE49-F238E27FC236}">
                <a16:creationId xmlns:a16="http://schemas.microsoft.com/office/drawing/2014/main" id="{EF0615BB-C14C-414D-AA3E-99F48FF83E4F}"/>
              </a:ext>
            </a:extLst>
          </p:cNvPr>
          <p:cNvSpPr txBox="1"/>
          <p:nvPr/>
        </p:nvSpPr>
        <p:spPr>
          <a:xfrm>
            <a:off x="5854269"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55" name="テキスト ボックス 54">
            <a:extLst>
              <a:ext uri="{FF2B5EF4-FFF2-40B4-BE49-F238E27FC236}">
                <a16:creationId xmlns:a16="http://schemas.microsoft.com/office/drawing/2014/main" id="{729F8198-9F6B-438E-ACD6-D94EE552265F}"/>
              </a:ext>
            </a:extLst>
          </p:cNvPr>
          <p:cNvSpPr txBox="1"/>
          <p:nvPr/>
        </p:nvSpPr>
        <p:spPr>
          <a:xfrm>
            <a:off x="6432467" y="3926981"/>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62" name="正方形/長方形 61">
            <a:extLst>
              <a:ext uri="{FF2B5EF4-FFF2-40B4-BE49-F238E27FC236}">
                <a16:creationId xmlns:a16="http://schemas.microsoft.com/office/drawing/2014/main" id="{2B3CC9B9-2EC1-455C-8CB6-34D0C7172F21}"/>
              </a:ext>
            </a:extLst>
          </p:cNvPr>
          <p:cNvSpPr/>
          <p:nvPr/>
        </p:nvSpPr>
        <p:spPr>
          <a:xfrm>
            <a:off x="5924287" y="1188898"/>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パーツ選択</a:t>
            </a:r>
          </a:p>
        </p:txBody>
      </p:sp>
      <p:pic>
        <p:nvPicPr>
          <p:cNvPr id="63" name="グラフィックス 62" descr="開錠">
            <a:extLst>
              <a:ext uri="{FF2B5EF4-FFF2-40B4-BE49-F238E27FC236}">
                <a16:creationId xmlns:a16="http://schemas.microsoft.com/office/drawing/2014/main" id="{3E421E2E-8B65-46AE-A6CB-A545365418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2129350"/>
            <a:ext cx="213757" cy="213757"/>
          </a:xfrm>
          <a:prstGeom prst="rect">
            <a:avLst/>
          </a:prstGeom>
        </p:spPr>
      </p:pic>
      <p:pic>
        <p:nvPicPr>
          <p:cNvPr id="64" name="グラフィックス 63" descr="開錠">
            <a:extLst>
              <a:ext uri="{FF2B5EF4-FFF2-40B4-BE49-F238E27FC236}">
                <a16:creationId xmlns:a16="http://schemas.microsoft.com/office/drawing/2014/main" id="{C227DF67-5950-4CDA-A7B7-F6EC085FBC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2129350"/>
            <a:ext cx="213757" cy="213757"/>
          </a:xfrm>
          <a:prstGeom prst="rect">
            <a:avLst/>
          </a:prstGeom>
        </p:spPr>
      </p:pic>
      <p:pic>
        <p:nvPicPr>
          <p:cNvPr id="65" name="グラフィックス 64" descr="開錠">
            <a:extLst>
              <a:ext uri="{FF2B5EF4-FFF2-40B4-BE49-F238E27FC236}">
                <a16:creationId xmlns:a16="http://schemas.microsoft.com/office/drawing/2014/main" id="{E3F458BD-02FD-4229-A640-4CF436AEEE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2129350"/>
            <a:ext cx="213757" cy="213757"/>
          </a:xfrm>
          <a:prstGeom prst="rect">
            <a:avLst/>
          </a:prstGeom>
        </p:spPr>
      </p:pic>
      <p:pic>
        <p:nvPicPr>
          <p:cNvPr id="68" name="グラフィックス 67" descr="開錠">
            <a:extLst>
              <a:ext uri="{FF2B5EF4-FFF2-40B4-BE49-F238E27FC236}">
                <a16:creationId xmlns:a16="http://schemas.microsoft.com/office/drawing/2014/main" id="{86352F08-B7F3-44F3-BEC7-375AD814DD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2129350"/>
            <a:ext cx="213757" cy="213757"/>
          </a:xfrm>
          <a:prstGeom prst="rect">
            <a:avLst/>
          </a:prstGeom>
        </p:spPr>
      </p:pic>
      <p:pic>
        <p:nvPicPr>
          <p:cNvPr id="71" name="グラフィックス 70" descr="開錠">
            <a:extLst>
              <a:ext uri="{FF2B5EF4-FFF2-40B4-BE49-F238E27FC236}">
                <a16:creationId xmlns:a16="http://schemas.microsoft.com/office/drawing/2014/main" id="{71379CD1-DFD2-4062-B316-92E2DA5775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2129350"/>
            <a:ext cx="213757" cy="213757"/>
          </a:xfrm>
          <a:prstGeom prst="rect">
            <a:avLst/>
          </a:prstGeom>
        </p:spPr>
      </p:pic>
      <p:pic>
        <p:nvPicPr>
          <p:cNvPr id="72" name="グラフィックス 71" descr="開錠">
            <a:extLst>
              <a:ext uri="{FF2B5EF4-FFF2-40B4-BE49-F238E27FC236}">
                <a16:creationId xmlns:a16="http://schemas.microsoft.com/office/drawing/2014/main" id="{F7C5AD83-BC7A-4110-98CE-96530FBA05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3263556"/>
            <a:ext cx="213757" cy="213757"/>
          </a:xfrm>
          <a:prstGeom prst="rect">
            <a:avLst/>
          </a:prstGeom>
        </p:spPr>
      </p:pic>
      <p:pic>
        <p:nvPicPr>
          <p:cNvPr id="73" name="グラフィックス 72" descr="開錠">
            <a:extLst>
              <a:ext uri="{FF2B5EF4-FFF2-40B4-BE49-F238E27FC236}">
                <a16:creationId xmlns:a16="http://schemas.microsoft.com/office/drawing/2014/main" id="{B9D92AF8-38E5-4B42-9A62-97AD5DE6C5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3263556"/>
            <a:ext cx="213757" cy="213757"/>
          </a:xfrm>
          <a:prstGeom prst="rect">
            <a:avLst/>
          </a:prstGeom>
        </p:spPr>
      </p:pic>
      <p:pic>
        <p:nvPicPr>
          <p:cNvPr id="74" name="グラフィックス 73" descr="開錠">
            <a:extLst>
              <a:ext uri="{FF2B5EF4-FFF2-40B4-BE49-F238E27FC236}">
                <a16:creationId xmlns:a16="http://schemas.microsoft.com/office/drawing/2014/main" id="{59796648-E4B9-47CF-BA6E-C5C4704080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3263556"/>
            <a:ext cx="213757" cy="213757"/>
          </a:xfrm>
          <a:prstGeom prst="rect">
            <a:avLst/>
          </a:prstGeom>
        </p:spPr>
      </p:pic>
      <p:pic>
        <p:nvPicPr>
          <p:cNvPr id="75" name="グラフィックス 74" descr="開錠">
            <a:extLst>
              <a:ext uri="{FF2B5EF4-FFF2-40B4-BE49-F238E27FC236}">
                <a16:creationId xmlns:a16="http://schemas.microsoft.com/office/drawing/2014/main" id="{63A7E0A4-8DED-4495-B33D-33E7BB7CD3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3263556"/>
            <a:ext cx="213757" cy="213757"/>
          </a:xfrm>
          <a:prstGeom prst="rect">
            <a:avLst/>
          </a:prstGeom>
        </p:spPr>
      </p:pic>
      <p:pic>
        <p:nvPicPr>
          <p:cNvPr id="76" name="グラフィックス 75" descr="開錠">
            <a:extLst>
              <a:ext uri="{FF2B5EF4-FFF2-40B4-BE49-F238E27FC236}">
                <a16:creationId xmlns:a16="http://schemas.microsoft.com/office/drawing/2014/main" id="{D1A1CFA3-AE92-4484-9B97-D7685F3DC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3263556"/>
            <a:ext cx="213757" cy="213757"/>
          </a:xfrm>
          <a:prstGeom prst="rect">
            <a:avLst/>
          </a:prstGeom>
        </p:spPr>
      </p:pic>
      <p:pic>
        <p:nvPicPr>
          <p:cNvPr id="77" name="グラフィックス 76" descr="開錠">
            <a:extLst>
              <a:ext uri="{FF2B5EF4-FFF2-40B4-BE49-F238E27FC236}">
                <a16:creationId xmlns:a16="http://schemas.microsoft.com/office/drawing/2014/main" id="{CDF6C925-3216-4FEF-A078-A8C5486DA5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4386187"/>
            <a:ext cx="213757" cy="213757"/>
          </a:xfrm>
          <a:prstGeom prst="rect">
            <a:avLst/>
          </a:prstGeom>
        </p:spPr>
      </p:pic>
      <p:pic>
        <p:nvPicPr>
          <p:cNvPr id="78" name="グラフィックス 77" descr="開錠">
            <a:extLst>
              <a:ext uri="{FF2B5EF4-FFF2-40B4-BE49-F238E27FC236}">
                <a16:creationId xmlns:a16="http://schemas.microsoft.com/office/drawing/2014/main" id="{2AD28691-3048-49E2-96D3-E699D4BA23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4386187"/>
            <a:ext cx="213757" cy="213757"/>
          </a:xfrm>
          <a:prstGeom prst="rect">
            <a:avLst/>
          </a:prstGeom>
        </p:spPr>
      </p:pic>
      <p:pic>
        <p:nvPicPr>
          <p:cNvPr id="79" name="グラフィックス 78" descr="開錠">
            <a:extLst>
              <a:ext uri="{FF2B5EF4-FFF2-40B4-BE49-F238E27FC236}">
                <a16:creationId xmlns:a16="http://schemas.microsoft.com/office/drawing/2014/main" id="{70A84CA7-94F9-45D8-BE1C-3713F30BB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4386187"/>
            <a:ext cx="213757" cy="213757"/>
          </a:xfrm>
          <a:prstGeom prst="rect">
            <a:avLst/>
          </a:prstGeom>
        </p:spPr>
      </p:pic>
      <p:pic>
        <p:nvPicPr>
          <p:cNvPr id="80" name="グラフィックス 79" descr="開錠">
            <a:extLst>
              <a:ext uri="{FF2B5EF4-FFF2-40B4-BE49-F238E27FC236}">
                <a16:creationId xmlns:a16="http://schemas.microsoft.com/office/drawing/2014/main" id="{F2833D35-FCE2-4516-9BE3-C72BE4AE17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4386187"/>
            <a:ext cx="213757" cy="213757"/>
          </a:xfrm>
          <a:prstGeom prst="rect">
            <a:avLst/>
          </a:prstGeom>
        </p:spPr>
      </p:pic>
      <p:pic>
        <p:nvPicPr>
          <p:cNvPr id="81" name="グラフィックス 80" descr="開錠">
            <a:extLst>
              <a:ext uri="{FF2B5EF4-FFF2-40B4-BE49-F238E27FC236}">
                <a16:creationId xmlns:a16="http://schemas.microsoft.com/office/drawing/2014/main" id="{EDB259FC-1381-413F-AE80-A0841DD95E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4386187"/>
            <a:ext cx="213757" cy="213757"/>
          </a:xfrm>
          <a:prstGeom prst="rect">
            <a:avLst/>
          </a:prstGeom>
        </p:spPr>
      </p:pic>
      <p:pic>
        <p:nvPicPr>
          <p:cNvPr id="82" name="グラフィックス 81" descr="開錠">
            <a:extLst>
              <a:ext uri="{FF2B5EF4-FFF2-40B4-BE49-F238E27FC236}">
                <a16:creationId xmlns:a16="http://schemas.microsoft.com/office/drawing/2014/main" id="{454C36F2-CD73-423C-8985-86BD0E739C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5520393"/>
            <a:ext cx="213757" cy="213757"/>
          </a:xfrm>
          <a:prstGeom prst="rect">
            <a:avLst/>
          </a:prstGeom>
        </p:spPr>
      </p:pic>
      <p:pic>
        <p:nvPicPr>
          <p:cNvPr id="83" name="グラフィックス 82" descr="開錠">
            <a:extLst>
              <a:ext uri="{FF2B5EF4-FFF2-40B4-BE49-F238E27FC236}">
                <a16:creationId xmlns:a16="http://schemas.microsoft.com/office/drawing/2014/main" id="{FE1BE6E8-A900-4D8D-BC74-DF6564E873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5520393"/>
            <a:ext cx="213757" cy="213757"/>
          </a:xfrm>
          <a:prstGeom prst="rect">
            <a:avLst/>
          </a:prstGeom>
        </p:spPr>
      </p:pic>
      <p:pic>
        <p:nvPicPr>
          <p:cNvPr id="84" name="グラフィックス 83" descr="開錠">
            <a:extLst>
              <a:ext uri="{FF2B5EF4-FFF2-40B4-BE49-F238E27FC236}">
                <a16:creationId xmlns:a16="http://schemas.microsoft.com/office/drawing/2014/main" id="{6BA29D48-1E28-4A74-ABB5-2DED12B38A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5520393"/>
            <a:ext cx="213757" cy="213757"/>
          </a:xfrm>
          <a:prstGeom prst="rect">
            <a:avLst/>
          </a:prstGeom>
        </p:spPr>
      </p:pic>
      <p:pic>
        <p:nvPicPr>
          <p:cNvPr id="85" name="グラフィックス 84" descr="開錠">
            <a:extLst>
              <a:ext uri="{FF2B5EF4-FFF2-40B4-BE49-F238E27FC236}">
                <a16:creationId xmlns:a16="http://schemas.microsoft.com/office/drawing/2014/main" id="{1300A2CE-41A0-4700-B935-4E7E7B4C07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5520393"/>
            <a:ext cx="213757" cy="213757"/>
          </a:xfrm>
          <a:prstGeom prst="rect">
            <a:avLst/>
          </a:prstGeom>
        </p:spPr>
      </p:pic>
      <p:pic>
        <p:nvPicPr>
          <p:cNvPr id="86" name="グラフィックス 85" descr="開錠">
            <a:extLst>
              <a:ext uri="{FF2B5EF4-FFF2-40B4-BE49-F238E27FC236}">
                <a16:creationId xmlns:a16="http://schemas.microsoft.com/office/drawing/2014/main" id="{C173D23F-4F63-4FAB-88B0-975514F2FF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5520393"/>
            <a:ext cx="213757" cy="213757"/>
          </a:xfrm>
          <a:prstGeom prst="rect">
            <a:avLst/>
          </a:prstGeom>
        </p:spPr>
      </p:pic>
      <p:sp>
        <p:nvSpPr>
          <p:cNvPr id="87" name="正方形/長方形 86">
            <a:extLst>
              <a:ext uri="{FF2B5EF4-FFF2-40B4-BE49-F238E27FC236}">
                <a16:creationId xmlns:a16="http://schemas.microsoft.com/office/drawing/2014/main" id="{15F5DA5E-8344-4185-9E73-7F87305183A2}"/>
              </a:ext>
            </a:extLst>
          </p:cNvPr>
          <p:cNvSpPr/>
          <p:nvPr/>
        </p:nvSpPr>
        <p:spPr>
          <a:xfrm>
            <a:off x="7275799" y="5836613"/>
            <a:ext cx="863537" cy="31708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600" b="1"/>
              <a:t>999</a:t>
            </a:r>
            <a:r>
              <a:rPr kumimoji="1" lang="en-US" altLang="ja-JP" sz="1200" b="1"/>
              <a:t>/999</a:t>
            </a:r>
            <a:endParaRPr kumimoji="1" lang="ja-JP" altLang="en-US" sz="1200" b="1"/>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601081" y="846576"/>
            <a:ext cx="1851789" cy="553998"/>
          </a:xfrm>
          <a:prstGeom prst="rect">
            <a:avLst/>
          </a:prstGeom>
          <a:noFill/>
        </p:spPr>
        <p:txBody>
          <a:bodyPr wrap="none" rtlCol="0" anchor="t">
            <a:spAutoFit/>
          </a:bodyPr>
          <a:lstStyle/>
          <a:p>
            <a:r>
              <a:rPr kumimoji="1" lang="ja-JP" altLang="en-US" sz="1000">
                <a:ea typeface="メイリオ"/>
              </a:rPr>
              <a:t>・パーツの詳細を確認する。</a:t>
            </a:r>
            <a:endParaRPr kumimoji="1" lang="en-US" altLang="ja-JP" sz="1000">
              <a:ea typeface="メイリオ"/>
            </a:endParaRPr>
          </a:p>
          <a:p>
            <a:endParaRPr kumimoji="1" lang="en-US" altLang="ja-JP" sz="1000">
              <a:ea typeface="メイリオ"/>
            </a:endParaRPr>
          </a:p>
          <a:p>
            <a:r>
              <a:rPr kumimoji="1" lang="ja-JP" altLang="en-US" sz="1000">
                <a:ea typeface="メイリオ"/>
              </a:rPr>
              <a:t>〇 ＯＫで戻る。</a:t>
            </a:r>
            <a:endParaRPr kumimoji="1" lang="en-US" altLang="ja-JP" sz="1000">
              <a:ea typeface="メイリオ"/>
            </a:endParaRPr>
          </a:p>
        </p:txBody>
      </p:sp>
      <p:sp>
        <p:nvSpPr>
          <p:cNvPr id="2" name="正方形/長方形 1">
            <a:extLst>
              <a:ext uri="{FF2B5EF4-FFF2-40B4-BE49-F238E27FC236}">
                <a16:creationId xmlns:a16="http://schemas.microsoft.com/office/drawing/2014/main" id="{720BC141-95BF-4BB6-ACFE-67037C6DD8B0}"/>
              </a:ext>
            </a:extLst>
          </p:cNvPr>
          <p:cNvSpPr/>
          <p:nvPr/>
        </p:nvSpPr>
        <p:spPr>
          <a:xfrm>
            <a:off x="5162919" y="416014"/>
            <a:ext cx="3389236" cy="5965055"/>
          </a:xfrm>
          <a:prstGeom prst="rect">
            <a:avLst/>
          </a:prstGeom>
          <a:solidFill>
            <a:srgbClr val="4472C4">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四角形: 角を丸くする 2">
            <a:extLst>
              <a:ext uri="{FF2B5EF4-FFF2-40B4-BE49-F238E27FC236}">
                <a16:creationId xmlns:a16="http://schemas.microsoft.com/office/drawing/2014/main" id="{F17D3EA4-7270-4AFE-9DB2-2F087B2DB1C7}"/>
              </a:ext>
            </a:extLst>
          </p:cNvPr>
          <p:cNvSpPr/>
          <p:nvPr/>
        </p:nvSpPr>
        <p:spPr>
          <a:xfrm>
            <a:off x="5340902" y="1922339"/>
            <a:ext cx="3033268" cy="2647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四角形: 角を丸くする 39">
            <a:extLst>
              <a:ext uri="{FF2B5EF4-FFF2-40B4-BE49-F238E27FC236}">
                <a16:creationId xmlns:a16="http://schemas.microsoft.com/office/drawing/2014/main" id="{2269EB78-CE8C-40CF-A6E2-94B0FFFCD6DD}"/>
              </a:ext>
            </a:extLst>
          </p:cNvPr>
          <p:cNvSpPr/>
          <p:nvPr/>
        </p:nvSpPr>
        <p:spPr>
          <a:xfrm>
            <a:off x="6521874" y="4134597"/>
            <a:ext cx="677579" cy="33606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ＯＫ</a:t>
            </a:r>
          </a:p>
        </p:txBody>
      </p:sp>
      <p:sp>
        <p:nvSpPr>
          <p:cNvPr id="42" name="四角形: 角を丸くする 41">
            <a:extLst>
              <a:ext uri="{FF2B5EF4-FFF2-40B4-BE49-F238E27FC236}">
                <a16:creationId xmlns:a16="http://schemas.microsoft.com/office/drawing/2014/main" id="{65DBF31B-B3E9-4CBB-BB91-1F3E51399784}"/>
              </a:ext>
            </a:extLst>
          </p:cNvPr>
          <p:cNvSpPr/>
          <p:nvPr/>
        </p:nvSpPr>
        <p:spPr>
          <a:xfrm>
            <a:off x="6216901" y="2323508"/>
            <a:ext cx="1275454" cy="110776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パーツ絵</a:t>
            </a:r>
          </a:p>
        </p:txBody>
      </p:sp>
      <p:pic>
        <p:nvPicPr>
          <p:cNvPr id="44" name="グラフィックス 43" descr="開錠">
            <a:extLst>
              <a:ext uri="{FF2B5EF4-FFF2-40B4-BE49-F238E27FC236}">
                <a16:creationId xmlns:a16="http://schemas.microsoft.com/office/drawing/2014/main" id="{2CEB6729-0487-46AE-9D7D-92B2F48E5C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62412" y="2022254"/>
            <a:ext cx="541701" cy="541701"/>
          </a:xfrm>
          <a:prstGeom prst="rect">
            <a:avLst/>
          </a:prstGeom>
        </p:spPr>
      </p:pic>
      <p:sp>
        <p:nvSpPr>
          <p:cNvPr id="4" name="テキスト ボックス 3">
            <a:extLst>
              <a:ext uri="{FF2B5EF4-FFF2-40B4-BE49-F238E27FC236}">
                <a16:creationId xmlns:a16="http://schemas.microsoft.com/office/drawing/2014/main" id="{2E441B6F-6D82-4049-B641-9D34EC7D1246}"/>
              </a:ext>
            </a:extLst>
          </p:cNvPr>
          <p:cNvSpPr txBox="1"/>
          <p:nvPr/>
        </p:nvSpPr>
        <p:spPr>
          <a:xfrm>
            <a:off x="6320341" y="3422775"/>
            <a:ext cx="1182606" cy="369332"/>
          </a:xfrm>
          <a:prstGeom prst="rect">
            <a:avLst/>
          </a:prstGeom>
          <a:noFill/>
        </p:spPr>
        <p:txBody>
          <a:bodyPr wrap="square" rtlCol="0">
            <a:spAutoFit/>
          </a:bodyPr>
          <a:lstStyle/>
          <a:p>
            <a:r>
              <a:rPr kumimoji="1" lang="ja-JP" altLang="en-US"/>
              <a:t>パーツ名</a:t>
            </a:r>
          </a:p>
        </p:txBody>
      </p:sp>
      <p:sp>
        <p:nvSpPr>
          <p:cNvPr id="46" name="テキスト ボックス 45">
            <a:extLst>
              <a:ext uri="{FF2B5EF4-FFF2-40B4-BE49-F238E27FC236}">
                <a16:creationId xmlns:a16="http://schemas.microsoft.com/office/drawing/2014/main" id="{5B7224F3-A4D6-4046-B190-C4AE765F3419}"/>
              </a:ext>
            </a:extLst>
          </p:cNvPr>
          <p:cNvSpPr txBox="1"/>
          <p:nvPr/>
        </p:nvSpPr>
        <p:spPr>
          <a:xfrm>
            <a:off x="5649453" y="3713299"/>
            <a:ext cx="2630947" cy="600164"/>
          </a:xfrm>
          <a:prstGeom prst="rect">
            <a:avLst/>
          </a:prstGeom>
          <a:noFill/>
        </p:spPr>
        <p:txBody>
          <a:bodyPr wrap="square" rtlCol="0">
            <a:spAutoFit/>
          </a:bodyPr>
          <a:lstStyle/>
          <a:p>
            <a:r>
              <a:rPr kumimoji="1" lang="ja-JP" altLang="en-US" sz="1100"/>
              <a:t>効果内容４５６７８９０１２３４５６</a:t>
            </a:r>
            <a:endParaRPr kumimoji="1" lang="en-US" altLang="ja-JP" sz="1100"/>
          </a:p>
          <a:p>
            <a:r>
              <a:rPr kumimoji="1" lang="ja-JP" altLang="en-US" sz="1100"/>
              <a:t>１２３４５６７８９０１２３４５６</a:t>
            </a:r>
          </a:p>
          <a:p>
            <a:endParaRPr kumimoji="1" lang="ja-JP" altLang="en-US" sz="1100"/>
          </a:p>
        </p:txBody>
      </p:sp>
      <p:sp>
        <p:nvSpPr>
          <p:cNvPr id="45" name="テキスト ボックス 44">
            <a:extLst>
              <a:ext uri="{FF2B5EF4-FFF2-40B4-BE49-F238E27FC236}">
                <a16:creationId xmlns:a16="http://schemas.microsoft.com/office/drawing/2014/main" id="{EA7D80E1-BE6D-45B8-AB93-0DCFAB9D21F2}"/>
              </a:ext>
            </a:extLst>
          </p:cNvPr>
          <p:cNvSpPr txBox="1"/>
          <p:nvPr/>
        </p:nvSpPr>
        <p:spPr>
          <a:xfrm>
            <a:off x="6309749" y="1937262"/>
            <a:ext cx="1182606" cy="307777"/>
          </a:xfrm>
          <a:prstGeom prst="rect">
            <a:avLst/>
          </a:prstGeom>
          <a:noFill/>
        </p:spPr>
        <p:txBody>
          <a:bodyPr wrap="square" rtlCol="0">
            <a:spAutoFit/>
          </a:bodyPr>
          <a:lstStyle/>
          <a:p>
            <a:r>
              <a:rPr kumimoji="1" lang="ja-JP" altLang="en-US" sz="1400" b="1"/>
              <a:t>パーツ詳細</a:t>
            </a:r>
          </a:p>
        </p:txBody>
      </p:sp>
    </p:spTree>
    <p:extLst>
      <p:ext uri="{BB962C8B-B14F-4D97-AF65-F5344CB8AC3E}">
        <p14:creationId xmlns:p14="http://schemas.microsoft.com/office/powerpoint/2010/main" val="37723470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34</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eq230.</a:t>
            </a:r>
            <a:r>
              <a:rPr kumimoji="1" lang="ja-JP" altLang="en-US" sz="1200" b="1"/>
              <a:t>装着結晶選択</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カスタム</a:t>
            </a:r>
            <a:endParaRPr kumimoji="1" lang="en-US" altLang="ja-JP" sz="8000" b="1">
              <a:solidFill>
                <a:schemeClr val="tx1">
                  <a:lumMod val="50000"/>
                  <a:lumOff val="50000"/>
                  <a:alpha val="14000"/>
                </a:schemeClr>
              </a:solidFill>
            </a:endParaRPr>
          </a:p>
        </p:txBody>
      </p:sp>
      <p:pic>
        <p:nvPicPr>
          <p:cNvPr id="48" name="図 47">
            <a:extLst>
              <a:ext uri="{FF2B5EF4-FFF2-40B4-BE49-F238E27FC236}">
                <a16:creationId xmlns:a16="http://schemas.microsoft.com/office/drawing/2014/main" id="{54EC598C-D38A-4463-A013-6943FD29AA38}"/>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49" name="円/楕円 2">
            <a:extLst>
              <a:ext uri="{FF2B5EF4-FFF2-40B4-BE49-F238E27FC236}">
                <a16:creationId xmlns:a16="http://schemas.microsoft.com/office/drawing/2014/main" id="{02FBAE56-9139-481C-B2FD-C44EA1D19581}"/>
              </a:ext>
            </a:extLst>
          </p:cNvPr>
          <p:cNvSpPr/>
          <p:nvPr/>
        </p:nvSpPr>
        <p:spPr>
          <a:xfrm>
            <a:off x="7199453" y="1692338"/>
            <a:ext cx="1180618" cy="317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昇</a:t>
            </a:r>
            <a:r>
              <a:rPr kumimoji="1" lang="en-US" altLang="ja-JP" sz="1100"/>
              <a:t>(</a:t>
            </a:r>
            <a:r>
              <a:rPr kumimoji="1" lang="ja-JP" altLang="en-US" sz="1100"/>
              <a:t>降</a:t>
            </a:r>
            <a:r>
              <a:rPr kumimoji="1" lang="en-US" altLang="ja-JP" sz="1100"/>
              <a:t>)</a:t>
            </a:r>
            <a:r>
              <a:rPr kumimoji="1" lang="ja-JP" altLang="en-US" sz="1100"/>
              <a:t>順</a:t>
            </a:r>
          </a:p>
        </p:txBody>
      </p:sp>
      <p:sp>
        <p:nvSpPr>
          <p:cNvPr id="50" name="テキスト ボックス 49">
            <a:extLst>
              <a:ext uri="{FF2B5EF4-FFF2-40B4-BE49-F238E27FC236}">
                <a16:creationId xmlns:a16="http://schemas.microsoft.com/office/drawing/2014/main" id="{D656DBD8-D8EA-420E-953F-55D70014016F}"/>
              </a:ext>
            </a:extLst>
          </p:cNvPr>
          <p:cNvSpPr txBox="1"/>
          <p:nvPr/>
        </p:nvSpPr>
        <p:spPr>
          <a:xfrm>
            <a:off x="5324354"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1" name="テキスト ボックス 50">
            <a:extLst>
              <a:ext uri="{FF2B5EF4-FFF2-40B4-BE49-F238E27FC236}">
                <a16:creationId xmlns:a16="http://schemas.microsoft.com/office/drawing/2014/main" id="{50E81B81-FAD9-4DE2-A39F-69109426D358}"/>
              </a:ext>
            </a:extLst>
          </p:cNvPr>
          <p:cNvSpPr txBox="1"/>
          <p:nvPr/>
        </p:nvSpPr>
        <p:spPr>
          <a:xfrm>
            <a:off x="5896901"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2" name="テキスト ボックス 51">
            <a:extLst>
              <a:ext uri="{FF2B5EF4-FFF2-40B4-BE49-F238E27FC236}">
                <a16:creationId xmlns:a16="http://schemas.microsoft.com/office/drawing/2014/main" id="{61A5B0C2-0F9B-4366-A109-78861943C496}"/>
              </a:ext>
            </a:extLst>
          </p:cNvPr>
          <p:cNvSpPr txBox="1"/>
          <p:nvPr/>
        </p:nvSpPr>
        <p:spPr>
          <a:xfrm>
            <a:off x="6469448" y="2720051"/>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62" name="正方形/長方形 61">
            <a:extLst>
              <a:ext uri="{FF2B5EF4-FFF2-40B4-BE49-F238E27FC236}">
                <a16:creationId xmlns:a16="http://schemas.microsoft.com/office/drawing/2014/main" id="{2B3CC9B9-2EC1-455C-8CB6-34D0C7172F21}"/>
              </a:ext>
            </a:extLst>
          </p:cNvPr>
          <p:cNvSpPr/>
          <p:nvPr/>
        </p:nvSpPr>
        <p:spPr>
          <a:xfrm>
            <a:off x="5924287" y="1188898"/>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結晶選択</a:t>
            </a:r>
          </a:p>
        </p:txBody>
      </p:sp>
      <p:pic>
        <p:nvPicPr>
          <p:cNvPr id="63" name="グラフィックス 62" descr="開錠">
            <a:extLst>
              <a:ext uri="{FF2B5EF4-FFF2-40B4-BE49-F238E27FC236}">
                <a16:creationId xmlns:a16="http://schemas.microsoft.com/office/drawing/2014/main" id="{3E421E2E-8B65-46AE-A6CB-A545365418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2129350"/>
            <a:ext cx="213757" cy="213757"/>
          </a:xfrm>
          <a:prstGeom prst="rect">
            <a:avLst/>
          </a:prstGeom>
        </p:spPr>
      </p:pic>
      <p:pic>
        <p:nvPicPr>
          <p:cNvPr id="64" name="グラフィックス 63" descr="開錠">
            <a:extLst>
              <a:ext uri="{FF2B5EF4-FFF2-40B4-BE49-F238E27FC236}">
                <a16:creationId xmlns:a16="http://schemas.microsoft.com/office/drawing/2014/main" id="{C227DF67-5950-4CDA-A7B7-F6EC085FBC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2129350"/>
            <a:ext cx="213757" cy="213757"/>
          </a:xfrm>
          <a:prstGeom prst="rect">
            <a:avLst/>
          </a:prstGeom>
        </p:spPr>
      </p:pic>
      <p:pic>
        <p:nvPicPr>
          <p:cNvPr id="65" name="グラフィックス 64" descr="開錠">
            <a:extLst>
              <a:ext uri="{FF2B5EF4-FFF2-40B4-BE49-F238E27FC236}">
                <a16:creationId xmlns:a16="http://schemas.microsoft.com/office/drawing/2014/main" id="{E3F458BD-02FD-4229-A640-4CF436AEEE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2129350"/>
            <a:ext cx="213757" cy="213757"/>
          </a:xfrm>
          <a:prstGeom prst="rect">
            <a:avLst/>
          </a:prstGeom>
        </p:spPr>
      </p:pic>
      <p:pic>
        <p:nvPicPr>
          <p:cNvPr id="68" name="グラフィックス 67" descr="開錠">
            <a:extLst>
              <a:ext uri="{FF2B5EF4-FFF2-40B4-BE49-F238E27FC236}">
                <a16:creationId xmlns:a16="http://schemas.microsoft.com/office/drawing/2014/main" id="{86352F08-B7F3-44F3-BEC7-375AD814DD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2129350"/>
            <a:ext cx="213757" cy="213757"/>
          </a:xfrm>
          <a:prstGeom prst="rect">
            <a:avLst/>
          </a:prstGeom>
        </p:spPr>
      </p:pic>
      <p:pic>
        <p:nvPicPr>
          <p:cNvPr id="71" name="グラフィックス 70" descr="開錠">
            <a:extLst>
              <a:ext uri="{FF2B5EF4-FFF2-40B4-BE49-F238E27FC236}">
                <a16:creationId xmlns:a16="http://schemas.microsoft.com/office/drawing/2014/main" id="{71379CD1-DFD2-4062-B316-92E2DA5775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2129350"/>
            <a:ext cx="213757" cy="213757"/>
          </a:xfrm>
          <a:prstGeom prst="rect">
            <a:avLst/>
          </a:prstGeom>
        </p:spPr>
      </p:pic>
      <p:pic>
        <p:nvPicPr>
          <p:cNvPr id="72" name="グラフィックス 71" descr="開錠">
            <a:extLst>
              <a:ext uri="{FF2B5EF4-FFF2-40B4-BE49-F238E27FC236}">
                <a16:creationId xmlns:a16="http://schemas.microsoft.com/office/drawing/2014/main" id="{F7C5AD83-BC7A-4110-98CE-96530FBA05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3263556"/>
            <a:ext cx="213757" cy="213757"/>
          </a:xfrm>
          <a:prstGeom prst="rect">
            <a:avLst/>
          </a:prstGeom>
        </p:spPr>
      </p:pic>
      <p:pic>
        <p:nvPicPr>
          <p:cNvPr id="73" name="グラフィックス 72" descr="開錠">
            <a:extLst>
              <a:ext uri="{FF2B5EF4-FFF2-40B4-BE49-F238E27FC236}">
                <a16:creationId xmlns:a16="http://schemas.microsoft.com/office/drawing/2014/main" id="{B9D92AF8-38E5-4B42-9A62-97AD5DE6C5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3263556"/>
            <a:ext cx="213757" cy="213757"/>
          </a:xfrm>
          <a:prstGeom prst="rect">
            <a:avLst/>
          </a:prstGeom>
        </p:spPr>
      </p:pic>
      <p:pic>
        <p:nvPicPr>
          <p:cNvPr id="74" name="グラフィックス 73" descr="開錠">
            <a:extLst>
              <a:ext uri="{FF2B5EF4-FFF2-40B4-BE49-F238E27FC236}">
                <a16:creationId xmlns:a16="http://schemas.microsoft.com/office/drawing/2014/main" id="{59796648-E4B9-47CF-BA6E-C5C4704080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3263556"/>
            <a:ext cx="213757" cy="213757"/>
          </a:xfrm>
          <a:prstGeom prst="rect">
            <a:avLst/>
          </a:prstGeom>
        </p:spPr>
      </p:pic>
      <p:pic>
        <p:nvPicPr>
          <p:cNvPr id="76" name="グラフィックス 75" descr="開錠">
            <a:extLst>
              <a:ext uri="{FF2B5EF4-FFF2-40B4-BE49-F238E27FC236}">
                <a16:creationId xmlns:a16="http://schemas.microsoft.com/office/drawing/2014/main" id="{D1A1CFA3-AE92-4484-9B97-D7685F3DC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3263556"/>
            <a:ext cx="213757" cy="213757"/>
          </a:xfrm>
          <a:prstGeom prst="rect">
            <a:avLst/>
          </a:prstGeom>
        </p:spPr>
      </p:pic>
      <p:pic>
        <p:nvPicPr>
          <p:cNvPr id="77" name="グラフィックス 76" descr="開錠">
            <a:extLst>
              <a:ext uri="{FF2B5EF4-FFF2-40B4-BE49-F238E27FC236}">
                <a16:creationId xmlns:a16="http://schemas.microsoft.com/office/drawing/2014/main" id="{CDF6C925-3216-4FEF-A078-A8C5486DA5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4386187"/>
            <a:ext cx="213757" cy="213757"/>
          </a:xfrm>
          <a:prstGeom prst="rect">
            <a:avLst/>
          </a:prstGeom>
        </p:spPr>
      </p:pic>
      <p:pic>
        <p:nvPicPr>
          <p:cNvPr id="78" name="グラフィックス 77" descr="開錠">
            <a:extLst>
              <a:ext uri="{FF2B5EF4-FFF2-40B4-BE49-F238E27FC236}">
                <a16:creationId xmlns:a16="http://schemas.microsoft.com/office/drawing/2014/main" id="{2AD28691-3048-49E2-96D3-E699D4BA23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4386187"/>
            <a:ext cx="213757" cy="213757"/>
          </a:xfrm>
          <a:prstGeom prst="rect">
            <a:avLst/>
          </a:prstGeom>
        </p:spPr>
      </p:pic>
      <p:pic>
        <p:nvPicPr>
          <p:cNvPr id="79" name="グラフィックス 78" descr="開錠">
            <a:extLst>
              <a:ext uri="{FF2B5EF4-FFF2-40B4-BE49-F238E27FC236}">
                <a16:creationId xmlns:a16="http://schemas.microsoft.com/office/drawing/2014/main" id="{70A84CA7-94F9-45D8-BE1C-3713F30BB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4386187"/>
            <a:ext cx="213757" cy="213757"/>
          </a:xfrm>
          <a:prstGeom prst="rect">
            <a:avLst/>
          </a:prstGeom>
        </p:spPr>
      </p:pic>
      <p:pic>
        <p:nvPicPr>
          <p:cNvPr id="80" name="グラフィックス 79" descr="開錠">
            <a:extLst>
              <a:ext uri="{FF2B5EF4-FFF2-40B4-BE49-F238E27FC236}">
                <a16:creationId xmlns:a16="http://schemas.microsoft.com/office/drawing/2014/main" id="{F2833D35-FCE2-4516-9BE3-C72BE4AE17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4386187"/>
            <a:ext cx="213757" cy="213757"/>
          </a:xfrm>
          <a:prstGeom prst="rect">
            <a:avLst/>
          </a:prstGeom>
        </p:spPr>
      </p:pic>
      <p:pic>
        <p:nvPicPr>
          <p:cNvPr id="81" name="グラフィックス 80" descr="開錠">
            <a:extLst>
              <a:ext uri="{FF2B5EF4-FFF2-40B4-BE49-F238E27FC236}">
                <a16:creationId xmlns:a16="http://schemas.microsoft.com/office/drawing/2014/main" id="{EDB259FC-1381-413F-AE80-A0841DD95E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4386187"/>
            <a:ext cx="213757" cy="213757"/>
          </a:xfrm>
          <a:prstGeom prst="rect">
            <a:avLst/>
          </a:prstGeom>
        </p:spPr>
      </p:pic>
      <p:pic>
        <p:nvPicPr>
          <p:cNvPr id="82" name="グラフィックス 81" descr="開錠">
            <a:extLst>
              <a:ext uri="{FF2B5EF4-FFF2-40B4-BE49-F238E27FC236}">
                <a16:creationId xmlns:a16="http://schemas.microsoft.com/office/drawing/2014/main" id="{454C36F2-CD73-423C-8985-86BD0E739C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5520393"/>
            <a:ext cx="213757" cy="213757"/>
          </a:xfrm>
          <a:prstGeom prst="rect">
            <a:avLst/>
          </a:prstGeom>
        </p:spPr>
      </p:pic>
      <p:pic>
        <p:nvPicPr>
          <p:cNvPr id="83" name="グラフィックス 82" descr="開錠">
            <a:extLst>
              <a:ext uri="{FF2B5EF4-FFF2-40B4-BE49-F238E27FC236}">
                <a16:creationId xmlns:a16="http://schemas.microsoft.com/office/drawing/2014/main" id="{FE1BE6E8-A900-4D8D-BC74-DF6564E873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5520393"/>
            <a:ext cx="213757" cy="213757"/>
          </a:xfrm>
          <a:prstGeom prst="rect">
            <a:avLst/>
          </a:prstGeom>
        </p:spPr>
      </p:pic>
      <p:pic>
        <p:nvPicPr>
          <p:cNvPr id="84" name="グラフィックス 83" descr="開錠">
            <a:extLst>
              <a:ext uri="{FF2B5EF4-FFF2-40B4-BE49-F238E27FC236}">
                <a16:creationId xmlns:a16="http://schemas.microsoft.com/office/drawing/2014/main" id="{6BA29D48-1E28-4A74-ABB5-2DED12B38A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5520393"/>
            <a:ext cx="213757" cy="213757"/>
          </a:xfrm>
          <a:prstGeom prst="rect">
            <a:avLst/>
          </a:prstGeom>
        </p:spPr>
      </p:pic>
      <p:pic>
        <p:nvPicPr>
          <p:cNvPr id="85" name="グラフィックス 84" descr="開錠">
            <a:extLst>
              <a:ext uri="{FF2B5EF4-FFF2-40B4-BE49-F238E27FC236}">
                <a16:creationId xmlns:a16="http://schemas.microsoft.com/office/drawing/2014/main" id="{1300A2CE-41A0-4700-B935-4E7E7B4C07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5520393"/>
            <a:ext cx="213757" cy="213757"/>
          </a:xfrm>
          <a:prstGeom prst="rect">
            <a:avLst/>
          </a:prstGeom>
        </p:spPr>
      </p:pic>
      <p:pic>
        <p:nvPicPr>
          <p:cNvPr id="86" name="グラフィックス 85" descr="開錠">
            <a:extLst>
              <a:ext uri="{FF2B5EF4-FFF2-40B4-BE49-F238E27FC236}">
                <a16:creationId xmlns:a16="http://schemas.microsoft.com/office/drawing/2014/main" id="{C173D23F-4F63-4FAB-88B0-975514F2FF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5520393"/>
            <a:ext cx="213757" cy="213757"/>
          </a:xfrm>
          <a:prstGeom prst="rect">
            <a:avLst/>
          </a:prstGeom>
        </p:spPr>
      </p:pic>
      <p:sp>
        <p:nvSpPr>
          <p:cNvPr id="87" name="正方形/長方形 86">
            <a:extLst>
              <a:ext uri="{FF2B5EF4-FFF2-40B4-BE49-F238E27FC236}">
                <a16:creationId xmlns:a16="http://schemas.microsoft.com/office/drawing/2014/main" id="{15F5DA5E-8344-4185-9E73-7F87305183A2}"/>
              </a:ext>
            </a:extLst>
          </p:cNvPr>
          <p:cNvSpPr/>
          <p:nvPr/>
        </p:nvSpPr>
        <p:spPr>
          <a:xfrm>
            <a:off x="7275799" y="5836613"/>
            <a:ext cx="863537" cy="31708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600" b="1"/>
              <a:t>999</a:t>
            </a:r>
            <a:r>
              <a:rPr kumimoji="1" lang="en-US" altLang="ja-JP" sz="1200" b="1"/>
              <a:t>/999</a:t>
            </a:r>
            <a:endParaRPr kumimoji="1" lang="ja-JP" altLang="en-US" sz="1200" b="1"/>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591845" y="846576"/>
            <a:ext cx="3682418" cy="3170099"/>
          </a:xfrm>
          <a:prstGeom prst="rect">
            <a:avLst/>
          </a:prstGeom>
          <a:noFill/>
        </p:spPr>
        <p:txBody>
          <a:bodyPr wrap="none" rtlCol="0" anchor="t">
            <a:spAutoFit/>
          </a:bodyPr>
          <a:lstStyle/>
          <a:p>
            <a:r>
              <a:rPr kumimoji="1" lang="ja-JP" altLang="en-US" sz="1000">
                <a:ea typeface="メイリオ"/>
              </a:rPr>
              <a:t>・装着する結晶を選択する。</a:t>
            </a:r>
            <a:endParaRPr kumimoji="1" lang="en-US" altLang="ja-JP" sz="1000">
              <a:ea typeface="メイリオ"/>
            </a:endParaRPr>
          </a:p>
          <a:p>
            <a:endParaRPr kumimoji="1" lang="en-US" altLang="ja-JP" sz="1000">
              <a:ea typeface="メイリオ"/>
            </a:endParaRPr>
          </a:p>
          <a:p>
            <a:r>
              <a:rPr lang="ja-JP" altLang="en-US" sz="1000">
                <a:ea typeface="メイリオ"/>
              </a:rPr>
              <a:t>〇 アイコンをタップすることで、詳細画面にもどる。</a:t>
            </a:r>
            <a:endParaRPr lang="en-US" altLang="ja-JP" sz="1000">
              <a:ea typeface="メイリオ"/>
            </a:endParaRPr>
          </a:p>
          <a:p>
            <a:r>
              <a:rPr lang="ja-JP" altLang="en-US" sz="1000">
                <a:ea typeface="メイリオ"/>
              </a:rPr>
              <a:t>　 </a:t>
            </a:r>
            <a:r>
              <a:rPr lang="en-US" altLang="ja-JP" sz="1000">
                <a:ea typeface="メイリオ"/>
              </a:rPr>
              <a:t>(</a:t>
            </a:r>
            <a:r>
              <a:rPr lang="ja-JP" altLang="en-US" sz="1000">
                <a:ea typeface="メイリオ"/>
              </a:rPr>
              <a:t>結晶は１つずつ選択する。</a:t>
            </a:r>
            <a:r>
              <a:rPr lang="en-US" altLang="ja-JP" sz="1000">
                <a:ea typeface="メイリオ"/>
              </a:rPr>
              <a:t>)</a:t>
            </a:r>
            <a:endParaRPr lang="ja-JP" altLang="en-US" sz="1000">
              <a:ea typeface="メイリオ"/>
            </a:endParaRPr>
          </a:p>
          <a:p>
            <a:endParaRPr kumimoji="1" lang="en-US" altLang="ja-JP" sz="1000">
              <a:ea typeface="メイリオ"/>
            </a:endParaRPr>
          </a:p>
          <a:p>
            <a:r>
              <a:rPr kumimoji="1" lang="ja-JP" altLang="en-US" sz="1000">
                <a:ea typeface="メイリオ"/>
              </a:rPr>
              <a:t>○ ソートは以下の通り。</a:t>
            </a:r>
            <a:endParaRPr kumimoji="1" lang="en-US" altLang="ja-JP" sz="1000">
              <a:ea typeface="メイリオ"/>
            </a:endParaRPr>
          </a:p>
          <a:p>
            <a:r>
              <a:rPr kumimoji="1" lang="ja-JP" altLang="en-US" sz="1000">
                <a:ea typeface="メイリオ"/>
              </a:rPr>
              <a:t>　</a:t>
            </a:r>
            <a:r>
              <a:rPr lang="ja-JP" altLang="en-US" sz="1000">
                <a:ea typeface="メイリオ"/>
              </a:rPr>
              <a:t>・入手順</a:t>
            </a:r>
            <a:endParaRPr lang="en-US" altLang="ja-JP" sz="1000">
              <a:ea typeface="メイリオ"/>
            </a:endParaRPr>
          </a:p>
          <a:p>
            <a:r>
              <a:rPr lang="ja-JP" altLang="en-US" sz="1000">
                <a:ea typeface="メイリオ"/>
              </a:rPr>
              <a:t>　・レア度順</a:t>
            </a:r>
            <a:endParaRPr lang="en-US" altLang="ja-JP" sz="1000">
              <a:ea typeface="メイリオ"/>
            </a:endParaRPr>
          </a:p>
          <a:p>
            <a:r>
              <a:rPr lang="ja-JP" altLang="en-US" sz="1000">
                <a:ea typeface="メイリオ"/>
              </a:rPr>
              <a:t>　選択した項目に紐づくパラメータをアイコンに表示。</a:t>
            </a:r>
          </a:p>
          <a:p>
            <a:r>
              <a:rPr lang="ja-JP" altLang="en-US" sz="1000">
                <a:ea typeface="メイリオ"/>
              </a:rPr>
              <a:t>　　</a:t>
            </a:r>
            <a:endParaRPr lang="en-US" altLang="ja-JP" sz="1000">
              <a:ea typeface="メイリオ"/>
            </a:endParaRPr>
          </a:p>
          <a:p>
            <a:r>
              <a:rPr lang="ja-JP" altLang="en-US" sz="1000">
                <a:ea typeface="メイリオ"/>
              </a:rPr>
              <a:t>〇 フィルタは以下の通り。</a:t>
            </a:r>
            <a:endParaRPr lang="en-US" altLang="ja-JP" sz="1000">
              <a:ea typeface="メイリオ"/>
            </a:endParaRPr>
          </a:p>
          <a:p>
            <a:r>
              <a:rPr lang="ja-JP" altLang="en-US" sz="1000">
                <a:ea typeface="メイリオ"/>
              </a:rPr>
              <a:t>　・レア度</a:t>
            </a:r>
          </a:p>
          <a:p>
            <a:r>
              <a:rPr lang="ja-JP" altLang="en-US" sz="1000">
                <a:ea typeface="メイリオ"/>
              </a:rPr>
              <a:t>　　　</a:t>
            </a:r>
            <a:r>
              <a:rPr lang="en-US" altLang="ja-JP" sz="1000">
                <a:ea typeface="メイリオ"/>
              </a:rPr>
              <a:t>ATK</a:t>
            </a:r>
            <a:r>
              <a:rPr lang="ja-JP" altLang="en-US" sz="1000">
                <a:ea typeface="メイリオ"/>
              </a:rPr>
              <a:t>降順でソート</a:t>
            </a:r>
            <a:endParaRPr lang="en-US" altLang="ja-JP" sz="1000">
              <a:ea typeface="メイリオ"/>
            </a:endParaRPr>
          </a:p>
          <a:p>
            <a:endParaRPr lang="ja-JP" altLang="en-US" sz="1000">
              <a:ea typeface="メイリオ"/>
            </a:endParaRPr>
          </a:p>
          <a:p>
            <a:r>
              <a:rPr kumimoji="1" lang="ja-JP" altLang="en-US" sz="1000">
                <a:ea typeface="メイリオ"/>
              </a:rPr>
              <a:t>○ 昇順と降順</a:t>
            </a:r>
            <a:endParaRPr lang="ja-JP" altLang="en-US" sz="1000">
              <a:ea typeface="メイリオ"/>
            </a:endParaRPr>
          </a:p>
          <a:p>
            <a:r>
              <a:rPr kumimoji="1" lang="ja-JP" altLang="en-US" sz="1000">
                <a:ea typeface="メイリオ"/>
              </a:rPr>
              <a:t>　タップすると切り替わる。</a:t>
            </a:r>
            <a:endParaRPr lang="ja-JP" altLang="en-US" sz="1000">
              <a:ea typeface="メイリオ"/>
            </a:endParaRPr>
          </a:p>
          <a:p>
            <a:r>
              <a:rPr kumimoji="1" lang="ja-JP" altLang="en-US" sz="1000">
                <a:ea typeface="メイリオ"/>
              </a:rPr>
              <a:t>○ 上下にスワイプ、もしくは右サイドバーを操作することで</a:t>
            </a:r>
            <a:endParaRPr lang="ja-JP" altLang="en-US" sz="1000">
              <a:ea typeface="メイリオ"/>
            </a:endParaRPr>
          </a:p>
          <a:p>
            <a:r>
              <a:rPr kumimoji="1" lang="ja-JP" altLang="en-US" sz="1000">
                <a:ea typeface="メイリオ"/>
              </a:rPr>
              <a:t>　 上下させることができる。</a:t>
            </a:r>
            <a:endParaRPr lang="ja-JP" altLang="en-US" sz="1000">
              <a:ea typeface="メイリオ"/>
            </a:endParaRPr>
          </a:p>
          <a:p>
            <a:r>
              <a:rPr kumimoji="1" lang="ja-JP" altLang="en-US" sz="1000">
                <a:ea typeface="メイリオ"/>
              </a:rPr>
              <a:t>○ 画面右下に総数が書かれている</a:t>
            </a:r>
            <a:endParaRPr lang="ja-JP" altLang="en-US" sz="1000">
              <a:ea typeface="メイリオ"/>
            </a:endParaRPr>
          </a:p>
          <a:p>
            <a:r>
              <a:rPr lang="ja-JP" altLang="en-US" sz="1000">
                <a:ea typeface="メイリオ"/>
              </a:rPr>
              <a:t>〇 長押しで結晶詳細</a:t>
            </a:r>
            <a:endParaRPr lang="en-US" altLang="ja-JP" sz="1000">
              <a:ea typeface="メイリオ"/>
            </a:endParaRPr>
          </a:p>
        </p:txBody>
      </p:sp>
    </p:spTree>
    <p:extLst>
      <p:ext uri="{BB962C8B-B14F-4D97-AF65-F5344CB8AC3E}">
        <p14:creationId xmlns:p14="http://schemas.microsoft.com/office/powerpoint/2010/main" val="1677965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35</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chor="t">
            <a:noAutofit/>
          </a:bodyPr>
          <a:lstStyle/>
          <a:p>
            <a:r>
              <a:rPr kumimoji="1" lang="ja-JP" altLang="en-US" sz="1200" b="1">
                <a:ea typeface="メイリオ"/>
              </a:rPr>
              <a:t>○</a:t>
            </a:r>
            <a:r>
              <a:rPr kumimoji="1" lang="en-US" altLang="ja-JP" sz="1200" b="1">
                <a:ea typeface="メイリオ"/>
              </a:rPr>
              <a:t> eq230a.</a:t>
            </a:r>
            <a:r>
              <a:rPr kumimoji="1" lang="ja-JP" altLang="en-US" sz="1200" b="1">
                <a:ea typeface="メイリオ"/>
              </a:rPr>
              <a:t>装着結晶詳細</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カスタム</a:t>
            </a:r>
            <a:endParaRPr kumimoji="1" lang="en-US" altLang="ja-JP" sz="8000" b="1">
              <a:solidFill>
                <a:schemeClr val="tx1">
                  <a:lumMod val="50000"/>
                  <a:lumOff val="50000"/>
                  <a:alpha val="14000"/>
                </a:schemeClr>
              </a:solidFill>
            </a:endParaRPr>
          </a:p>
        </p:txBody>
      </p:sp>
      <p:pic>
        <p:nvPicPr>
          <p:cNvPr id="48" name="図 47">
            <a:extLst>
              <a:ext uri="{FF2B5EF4-FFF2-40B4-BE49-F238E27FC236}">
                <a16:creationId xmlns:a16="http://schemas.microsoft.com/office/drawing/2014/main" id="{54EC598C-D38A-4463-A013-6943FD29AA38}"/>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49" name="円/楕円 2">
            <a:extLst>
              <a:ext uri="{FF2B5EF4-FFF2-40B4-BE49-F238E27FC236}">
                <a16:creationId xmlns:a16="http://schemas.microsoft.com/office/drawing/2014/main" id="{02FBAE56-9139-481C-B2FD-C44EA1D19581}"/>
              </a:ext>
            </a:extLst>
          </p:cNvPr>
          <p:cNvSpPr/>
          <p:nvPr/>
        </p:nvSpPr>
        <p:spPr>
          <a:xfrm>
            <a:off x="7199453" y="1692338"/>
            <a:ext cx="1180618" cy="317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昇</a:t>
            </a:r>
            <a:r>
              <a:rPr kumimoji="1" lang="en-US" altLang="ja-JP" sz="1100"/>
              <a:t>(</a:t>
            </a:r>
            <a:r>
              <a:rPr kumimoji="1" lang="ja-JP" altLang="en-US" sz="1100"/>
              <a:t>降</a:t>
            </a:r>
            <a:r>
              <a:rPr kumimoji="1" lang="en-US" altLang="ja-JP" sz="1100"/>
              <a:t>)</a:t>
            </a:r>
            <a:r>
              <a:rPr kumimoji="1" lang="ja-JP" altLang="en-US" sz="1100"/>
              <a:t>順</a:t>
            </a:r>
          </a:p>
        </p:txBody>
      </p:sp>
      <p:sp>
        <p:nvSpPr>
          <p:cNvPr id="50" name="テキスト ボックス 49">
            <a:extLst>
              <a:ext uri="{FF2B5EF4-FFF2-40B4-BE49-F238E27FC236}">
                <a16:creationId xmlns:a16="http://schemas.microsoft.com/office/drawing/2014/main" id="{D656DBD8-D8EA-420E-953F-55D70014016F}"/>
              </a:ext>
            </a:extLst>
          </p:cNvPr>
          <p:cNvSpPr txBox="1"/>
          <p:nvPr/>
        </p:nvSpPr>
        <p:spPr>
          <a:xfrm>
            <a:off x="5324354"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1" name="テキスト ボックス 50">
            <a:extLst>
              <a:ext uri="{FF2B5EF4-FFF2-40B4-BE49-F238E27FC236}">
                <a16:creationId xmlns:a16="http://schemas.microsoft.com/office/drawing/2014/main" id="{50E81B81-FAD9-4DE2-A39F-69109426D358}"/>
              </a:ext>
            </a:extLst>
          </p:cNvPr>
          <p:cNvSpPr txBox="1"/>
          <p:nvPr/>
        </p:nvSpPr>
        <p:spPr>
          <a:xfrm>
            <a:off x="5896901"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2" name="テキスト ボックス 51">
            <a:extLst>
              <a:ext uri="{FF2B5EF4-FFF2-40B4-BE49-F238E27FC236}">
                <a16:creationId xmlns:a16="http://schemas.microsoft.com/office/drawing/2014/main" id="{61A5B0C2-0F9B-4366-A109-78861943C496}"/>
              </a:ext>
            </a:extLst>
          </p:cNvPr>
          <p:cNvSpPr txBox="1"/>
          <p:nvPr/>
        </p:nvSpPr>
        <p:spPr>
          <a:xfrm>
            <a:off x="6469448" y="2720051"/>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53" name="テキスト ボックス 52">
            <a:extLst>
              <a:ext uri="{FF2B5EF4-FFF2-40B4-BE49-F238E27FC236}">
                <a16:creationId xmlns:a16="http://schemas.microsoft.com/office/drawing/2014/main" id="{7B5E2DB3-D3C8-4940-B608-53A884482CF8}"/>
              </a:ext>
            </a:extLst>
          </p:cNvPr>
          <p:cNvSpPr txBox="1"/>
          <p:nvPr/>
        </p:nvSpPr>
        <p:spPr>
          <a:xfrm>
            <a:off x="5271407"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54" name="テキスト ボックス 53">
            <a:extLst>
              <a:ext uri="{FF2B5EF4-FFF2-40B4-BE49-F238E27FC236}">
                <a16:creationId xmlns:a16="http://schemas.microsoft.com/office/drawing/2014/main" id="{EF0615BB-C14C-414D-AA3E-99F48FF83E4F}"/>
              </a:ext>
            </a:extLst>
          </p:cNvPr>
          <p:cNvSpPr txBox="1"/>
          <p:nvPr/>
        </p:nvSpPr>
        <p:spPr>
          <a:xfrm>
            <a:off x="5854269"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55" name="テキスト ボックス 54">
            <a:extLst>
              <a:ext uri="{FF2B5EF4-FFF2-40B4-BE49-F238E27FC236}">
                <a16:creationId xmlns:a16="http://schemas.microsoft.com/office/drawing/2014/main" id="{729F8198-9F6B-438E-ACD6-D94EE552265F}"/>
              </a:ext>
            </a:extLst>
          </p:cNvPr>
          <p:cNvSpPr txBox="1"/>
          <p:nvPr/>
        </p:nvSpPr>
        <p:spPr>
          <a:xfrm>
            <a:off x="6432467" y="3926981"/>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62" name="正方形/長方形 61">
            <a:extLst>
              <a:ext uri="{FF2B5EF4-FFF2-40B4-BE49-F238E27FC236}">
                <a16:creationId xmlns:a16="http://schemas.microsoft.com/office/drawing/2014/main" id="{2B3CC9B9-2EC1-455C-8CB6-34D0C7172F21}"/>
              </a:ext>
            </a:extLst>
          </p:cNvPr>
          <p:cNvSpPr/>
          <p:nvPr/>
        </p:nvSpPr>
        <p:spPr>
          <a:xfrm>
            <a:off x="5924287" y="1188898"/>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結晶選択</a:t>
            </a:r>
          </a:p>
        </p:txBody>
      </p:sp>
      <p:pic>
        <p:nvPicPr>
          <p:cNvPr id="63" name="グラフィックス 62" descr="開錠">
            <a:extLst>
              <a:ext uri="{FF2B5EF4-FFF2-40B4-BE49-F238E27FC236}">
                <a16:creationId xmlns:a16="http://schemas.microsoft.com/office/drawing/2014/main" id="{3E421E2E-8B65-46AE-A6CB-A545365418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2129350"/>
            <a:ext cx="213757" cy="213757"/>
          </a:xfrm>
          <a:prstGeom prst="rect">
            <a:avLst/>
          </a:prstGeom>
        </p:spPr>
      </p:pic>
      <p:pic>
        <p:nvPicPr>
          <p:cNvPr id="64" name="グラフィックス 63" descr="開錠">
            <a:extLst>
              <a:ext uri="{FF2B5EF4-FFF2-40B4-BE49-F238E27FC236}">
                <a16:creationId xmlns:a16="http://schemas.microsoft.com/office/drawing/2014/main" id="{C227DF67-5950-4CDA-A7B7-F6EC085FBC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2129350"/>
            <a:ext cx="213757" cy="213757"/>
          </a:xfrm>
          <a:prstGeom prst="rect">
            <a:avLst/>
          </a:prstGeom>
        </p:spPr>
      </p:pic>
      <p:pic>
        <p:nvPicPr>
          <p:cNvPr id="65" name="グラフィックス 64" descr="開錠">
            <a:extLst>
              <a:ext uri="{FF2B5EF4-FFF2-40B4-BE49-F238E27FC236}">
                <a16:creationId xmlns:a16="http://schemas.microsoft.com/office/drawing/2014/main" id="{E3F458BD-02FD-4229-A640-4CF436AEEE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2129350"/>
            <a:ext cx="213757" cy="213757"/>
          </a:xfrm>
          <a:prstGeom prst="rect">
            <a:avLst/>
          </a:prstGeom>
        </p:spPr>
      </p:pic>
      <p:pic>
        <p:nvPicPr>
          <p:cNvPr id="68" name="グラフィックス 67" descr="開錠">
            <a:extLst>
              <a:ext uri="{FF2B5EF4-FFF2-40B4-BE49-F238E27FC236}">
                <a16:creationId xmlns:a16="http://schemas.microsoft.com/office/drawing/2014/main" id="{86352F08-B7F3-44F3-BEC7-375AD814DD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2129350"/>
            <a:ext cx="213757" cy="213757"/>
          </a:xfrm>
          <a:prstGeom prst="rect">
            <a:avLst/>
          </a:prstGeom>
        </p:spPr>
      </p:pic>
      <p:pic>
        <p:nvPicPr>
          <p:cNvPr id="71" name="グラフィックス 70" descr="開錠">
            <a:extLst>
              <a:ext uri="{FF2B5EF4-FFF2-40B4-BE49-F238E27FC236}">
                <a16:creationId xmlns:a16="http://schemas.microsoft.com/office/drawing/2014/main" id="{71379CD1-DFD2-4062-B316-92E2DA5775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2129350"/>
            <a:ext cx="213757" cy="213757"/>
          </a:xfrm>
          <a:prstGeom prst="rect">
            <a:avLst/>
          </a:prstGeom>
        </p:spPr>
      </p:pic>
      <p:pic>
        <p:nvPicPr>
          <p:cNvPr id="72" name="グラフィックス 71" descr="開錠">
            <a:extLst>
              <a:ext uri="{FF2B5EF4-FFF2-40B4-BE49-F238E27FC236}">
                <a16:creationId xmlns:a16="http://schemas.microsoft.com/office/drawing/2014/main" id="{F7C5AD83-BC7A-4110-98CE-96530FBA05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3263556"/>
            <a:ext cx="213757" cy="213757"/>
          </a:xfrm>
          <a:prstGeom prst="rect">
            <a:avLst/>
          </a:prstGeom>
        </p:spPr>
      </p:pic>
      <p:pic>
        <p:nvPicPr>
          <p:cNvPr id="73" name="グラフィックス 72" descr="開錠">
            <a:extLst>
              <a:ext uri="{FF2B5EF4-FFF2-40B4-BE49-F238E27FC236}">
                <a16:creationId xmlns:a16="http://schemas.microsoft.com/office/drawing/2014/main" id="{B9D92AF8-38E5-4B42-9A62-97AD5DE6C5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3263556"/>
            <a:ext cx="213757" cy="213757"/>
          </a:xfrm>
          <a:prstGeom prst="rect">
            <a:avLst/>
          </a:prstGeom>
        </p:spPr>
      </p:pic>
      <p:pic>
        <p:nvPicPr>
          <p:cNvPr id="74" name="グラフィックス 73" descr="開錠">
            <a:extLst>
              <a:ext uri="{FF2B5EF4-FFF2-40B4-BE49-F238E27FC236}">
                <a16:creationId xmlns:a16="http://schemas.microsoft.com/office/drawing/2014/main" id="{59796648-E4B9-47CF-BA6E-C5C4704080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3263556"/>
            <a:ext cx="213757" cy="213757"/>
          </a:xfrm>
          <a:prstGeom prst="rect">
            <a:avLst/>
          </a:prstGeom>
        </p:spPr>
      </p:pic>
      <p:pic>
        <p:nvPicPr>
          <p:cNvPr id="75" name="グラフィックス 74" descr="開錠">
            <a:extLst>
              <a:ext uri="{FF2B5EF4-FFF2-40B4-BE49-F238E27FC236}">
                <a16:creationId xmlns:a16="http://schemas.microsoft.com/office/drawing/2014/main" id="{63A7E0A4-8DED-4495-B33D-33E7BB7CD3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3263556"/>
            <a:ext cx="213757" cy="213757"/>
          </a:xfrm>
          <a:prstGeom prst="rect">
            <a:avLst/>
          </a:prstGeom>
        </p:spPr>
      </p:pic>
      <p:pic>
        <p:nvPicPr>
          <p:cNvPr id="76" name="グラフィックス 75" descr="開錠">
            <a:extLst>
              <a:ext uri="{FF2B5EF4-FFF2-40B4-BE49-F238E27FC236}">
                <a16:creationId xmlns:a16="http://schemas.microsoft.com/office/drawing/2014/main" id="{D1A1CFA3-AE92-4484-9B97-D7685F3DC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3263556"/>
            <a:ext cx="213757" cy="213757"/>
          </a:xfrm>
          <a:prstGeom prst="rect">
            <a:avLst/>
          </a:prstGeom>
        </p:spPr>
      </p:pic>
      <p:pic>
        <p:nvPicPr>
          <p:cNvPr id="77" name="グラフィックス 76" descr="開錠">
            <a:extLst>
              <a:ext uri="{FF2B5EF4-FFF2-40B4-BE49-F238E27FC236}">
                <a16:creationId xmlns:a16="http://schemas.microsoft.com/office/drawing/2014/main" id="{CDF6C925-3216-4FEF-A078-A8C5486DA5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4386187"/>
            <a:ext cx="213757" cy="213757"/>
          </a:xfrm>
          <a:prstGeom prst="rect">
            <a:avLst/>
          </a:prstGeom>
        </p:spPr>
      </p:pic>
      <p:pic>
        <p:nvPicPr>
          <p:cNvPr id="78" name="グラフィックス 77" descr="開錠">
            <a:extLst>
              <a:ext uri="{FF2B5EF4-FFF2-40B4-BE49-F238E27FC236}">
                <a16:creationId xmlns:a16="http://schemas.microsoft.com/office/drawing/2014/main" id="{2AD28691-3048-49E2-96D3-E699D4BA23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4386187"/>
            <a:ext cx="213757" cy="213757"/>
          </a:xfrm>
          <a:prstGeom prst="rect">
            <a:avLst/>
          </a:prstGeom>
        </p:spPr>
      </p:pic>
      <p:pic>
        <p:nvPicPr>
          <p:cNvPr id="79" name="グラフィックス 78" descr="開錠">
            <a:extLst>
              <a:ext uri="{FF2B5EF4-FFF2-40B4-BE49-F238E27FC236}">
                <a16:creationId xmlns:a16="http://schemas.microsoft.com/office/drawing/2014/main" id="{70A84CA7-94F9-45D8-BE1C-3713F30BB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4386187"/>
            <a:ext cx="213757" cy="213757"/>
          </a:xfrm>
          <a:prstGeom prst="rect">
            <a:avLst/>
          </a:prstGeom>
        </p:spPr>
      </p:pic>
      <p:pic>
        <p:nvPicPr>
          <p:cNvPr id="80" name="グラフィックス 79" descr="開錠">
            <a:extLst>
              <a:ext uri="{FF2B5EF4-FFF2-40B4-BE49-F238E27FC236}">
                <a16:creationId xmlns:a16="http://schemas.microsoft.com/office/drawing/2014/main" id="{F2833D35-FCE2-4516-9BE3-C72BE4AE17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4386187"/>
            <a:ext cx="213757" cy="213757"/>
          </a:xfrm>
          <a:prstGeom prst="rect">
            <a:avLst/>
          </a:prstGeom>
        </p:spPr>
      </p:pic>
      <p:pic>
        <p:nvPicPr>
          <p:cNvPr id="81" name="グラフィックス 80" descr="開錠">
            <a:extLst>
              <a:ext uri="{FF2B5EF4-FFF2-40B4-BE49-F238E27FC236}">
                <a16:creationId xmlns:a16="http://schemas.microsoft.com/office/drawing/2014/main" id="{EDB259FC-1381-413F-AE80-A0841DD95E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4386187"/>
            <a:ext cx="213757" cy="213757"/>
          </a:xfrm>
          <a:prstGeom prst="rect">
            <a:avLst/>
          </a:prstGeom>
        </p:spPr>
      </p:pic>
      <p:pic>
        <p:nvPicPr>
          <p:cNvPr id="82" name="グラフィックス 81" descr="開錠">
            <a:extLst>
              <a:ext uri="{FF2B5EF4-FFF2-40B4-BE49-F238E27FC236}">
                <a16:creationId xmlns:a16="http://schemas.microsoft.com/office/drawing/2014/main" id="{454C36F2-CD73-423C-8985-86BD0E739C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5520393"/>
            <a:ext cx="213757" cy="213757"/>
          </a:xfrm>
          <a:prstGeom prst="rect">
            <a:avLst/>
          </a:prstGeom>
        </p:spPr>
      </p:pic>
      <p:pic>
        <p:nvPicPr>
          <p:cNvPr id="83" name="グラフィックス 82" descr="開錠">
            <a:extLst>
              <a:ext uri="{FF2B5EF4-FFF2-40B4-BE49-F238E27FC236}">
                <a16:creationId xmlns:a16="http://schemas.microsoft.com/office/drawing/2014/main" id="{FE1BE6E8-A900-4D8D-BC74-DF6564E873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5520393"/>
            <a:ext cx="213757" cy="213757"/>
          </a:xfrm>
          <a:prstGeom prst="rect">
            <a:avLst/>
          </a:prstGeom>
        </p:spPr>
      </p:pic>
      <p:pic>
        <p:nvPicPr>
          <p:cNvPr id="84" name="グラフィックス 83" descr="開錠">
            <a:extLst>
              <a:ext uri="{FF2B5EF4-FFF2-40B4-BE49-F238E27FC236}">
                <a16:creationId xmlns:a16="http://schemas.microsoft.com/office/drawing/2014/main" id="{6BA29D48-1E28-4A74-ABB5-2DED12B38A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5520393"/>
            <a:ext cx="213757" cy="213757"/>
          </a:xfrm>
          <a:prstGeom prst="rect">
            <a:avLst/>
          </a:prstGeom>
        </p:spPr>
      </p:pic>
      <p:pic>
        <p:nvPicPr>
          <p:cNvPr id="85" name="グラフィックス 84" descr="開錠">
            <a:extLst>
              <a:ext uri="{FF2B5EF4-FFF2-40B4-BE49-F238E27FC236}">
                <a16:creationId xmlns:a16="http://schemas.microsoft.com/office/drawing/2014/main" id="{1300A2CE-41A0-4700-B935-4E7E7B4C07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5520393"/>
            <a:ext cx="213757" cy="213757"/>
          </a:xfrm>
          <a:prstGeom prst="rect">
            <a:avLst/>
          </a:prstGeom>
        </p:spPr>
      </p:pic>
      <p:pic>
        <p:nvPicPr>
          <p:cNvPr id="86" name="グラフィックス 85" descr="開錠">
            <a:extLst>
              <a:ext uri="{FF2B5EF4-FFF2-40B4-BE49-F238E27FC236}">
                <a16:creationId xmlns:a16="http://schemas.microsoft.com/office/drawing/2014/main" id="{C173D23F-4F63-4FAB-88B0-975514F2FF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5520393"/>
            <a:ext cx="213757" cy="213757"/>
          </a:xfrm>
          <a:prstGeom prst="rect">
            <a:avLst/>
          </a:prstGeom>
        </p:spPr>
      </p:pic>
      <p:sp>
        <p:nvSpPr>
          <p:cNvPr id="87" name="正方形/長方形 86">
            <a:extLst>
              <a:ext uri="{FF2B5EF4-FFF2-40B4-BE49-F238E27FC236}">
                <a16:creationId xmlns:a16="http://schemas.microsoft.com/office/drawing/2014/main" id="{15F5DA5E-8344-4185-9E73-7F87305183A2}"/>
              </a:ext>
            </a:extLst>
          </p:cNvPr>
          <p:cNvSpPr/>
          <p:nvPr/>
        </p:nvSpPr>
        <p:spPr>
          <a:xfrm>
            <a:off x="7275799" y="5836613"/>
            <a:ext cx="863537" cy="31708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600" b="1"/>
              <a:t>999</a:t>
            </a:r>
            <a:r>
              <a:rPr kumimoji="1" lang="en-US" altLang="ja-JP" sz="1200" b="1"/>
              <a:t>/999</a:t>
            </a:r>
            <a:endParaRPr kumimoji="1" lang="ja-JP" altLang="en-US" sz="1200" b="1"/>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601081" y="846576"/>
            <a:ext cx="1723549" cy="553998"/>
          </a:xfrm>
          <a:prstGeom prst="rect">
            <a:avLst/>
          </a:prstGeom>
          <a:noFill/>
        </p:spPr>
        <p:txBody>
          <a:bodyPr wrap="none" rtlCol="0" anchor="t">
            <a:spAutoFit/>
          </a:bodyPr>
          <a:lstStyle/>
          <a:p>
            <a:r>
              <a:rPr kumimoji="1" lang="ja-JP" altLang="en-US" sz="1000">
                <a:ea typeface="メイリオ"/>
              </a:rPr>
              <a:t>・結晶の詳細を確認する。</a:t>
            </a:r>
            <a:endParaRPr kumimoji="1" lang="en-US" altLang="ja-JP" sz="1000">
              <a:ea typeface="メイリオ"/>
            </a:endParaRPr>
          </a:p>
          <a:p>
            <a:endParaRPr kumimoji="1" lang="en-US" altLang="ja-JP" sz="1000">
              <a:ea typeface="メイリオ"/>
            </a:endParaRPr>
          </a:p>
          <a:p>
            <a:r>
              <a:rPr kumimoji="1" lang="ja-JP" altLang="en-US" sz="1000">
                <a:ea typeface="メイリオ"/>
              </a:rPr>
              <a:t>〇 ＯＫで戻る。</a:t>
            </a:r>
            <a:endParaRPr kumimoji="1" lang="en-US" altLang="ja-JP" sz="1000">
              <a:ea typeface="メイリオ"/>
            </a:endParaRPr>
          </a:p>
        </p:txBody>
      </p:sp>
      <p:sp>
        <p:nvSpPr>
          <p:cNvPr id="2" name="正方形/長方形 1">
            <a:extLst>
              <a:ext uri="{FF2B5EF4-FFF2-40B4-BE49-F238E27FC236}">
                <a16:creationId xmlns:a16="http://schemas.microsoft.com/office/drawing/2014/main" id="{720BC141-95BF-4BB6-ACFE-67037C6DD8B0}"/>
              </a:ext>
            </a:extLst>
          </p:cNvPr>
          <p:cNvSpPr/>
          <p:nvPr/>
        </p:nvSpPr>
        <p:spPr>
          <a:xfrm>
            <a:off x="5162919" y="416014"/>
            <a:ext cx="3389236" cy="5965055"/>
          </a:xfrm>
          <a:prstGeom prst="rect">
            <a:avLst/>
          </a:prstGeom>
          <a:solidFill>
            <a:srgbClr val="4472C4">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四角形: 角を丸くする 2">
            <a:extLst>
              <a:ext uri="{FF2B5EF4-FFF2-40B4-BE49-F238E27FC236}">
                <a16:creationId xmlns:a16="http://schemas.microsoft.com/office/drawing/2014/main" id="{F17D3EA4-7270-4AFE-9DB2-2F087B2DB1C7}"/>
              </a:ext>
            </a:extLst>
          </p:cNvPr>
          <p:cNvSpPr/>
          <p:nvPr/>
        </p:nvSpPr>
        <p:spPr>
          <a:xfrm>
            <a:off x="5340902" y="1922339"/>
            <a:ext cx="3033268" cy="2647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四角形: 角を丸くする 39">
            <a:extLst>
              <a:ext uri="{FF2B5EF4-FFF2-40B4-BE49-F238E27FC236}">
                <a16:creationId xmlns:a16="http://schemas.microsoft.com/office/drawing/2014/main" id="{2269EB78-CE8C-40CF-A6E2-94B0FFFCD6DD}"/>
              </a:ext>
            </a:extLst>
          </p:cNvPr>
          <p:cNvSpPr/>
          <p:nvPr/>
        </p:nvSpPr>
        <p:spPr>
          <a:xfrm>
            <a:off x="6521874" y="4134597"/>
            <a:ext cx="677579" cy="33606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ＯＫ</a:t>
            </a:r>
          </a:p>
        </p:txBody>
      </p:sp>
      <p:sp>
        <p:nvSpPr>
          <p:cNvPr id="42" name="四角形: 角を丸くする 41">
            <a:extLst>
              <a:ext uri="{FF2B5EF4-FFF2-40B4-BE49-F238E27FC236}">
                <a16:creationId xmlns:a16="http://schemas.microsoft.com/office/drawing/2014/main" id="{65DBF31B-B3E9-4CBB-BB91-1F3E51399784}"/>
              </a:ext>
            </a:extLst>
          </p:cNvPr>
          <p:cNvSpPr/>
          <p:nvPr/>
        </p:nvSpPr>
        <p:spPr>
          <a:xfrm>
            <a:off x="6217993" y="2269887"/>
            <a:ext cx="1275454" cy="110776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結晶絵</a:t>
            </a:r>
          </a:p>
        </p:txBody>
      </p:sp>
      <p:pic>
        <p:nvPicPr>
          <p:cNvPr id="44" name="グラフィックス 43" descr="開錠">
            <a:extLst>
              <a:ext uri="{FF2B5EF4-FFF2-40B4-BE49-F238E27FC236}">
                <a16:creationId xmlns:a16="http://schemas.microsoft.com/office/drawing/2014/main" id="{2CEB6729-0487-46AE-9D7D-92B2F48E5C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62412" y="2022254"/>
            <a:ext cx="541701" cy="541701"/>
          </a:xfrm>
          <a:prstGeom prst="rect">
            <a:avLst/>
          </a:prstGeom>
        </p:spPr>
      </p:pic>
      <p:sp>
        <p:nvSpPr>
          <p:cNvPr id="4" name="テキスト ボックス 3">
            <a:extLst>
              <a:ext uri="{FF2B5EF4-FFF2-40B4-BE49-F238E27FC236}">
                <a16:creationId xmlns:a16="http://schemas.microsoft.com/office/drawing/2014/main" id="{2E441B6F-6D82-4049-B641-9D34EC7D1246}"/>
              </a:ext>
            </a:extLst>
          </p:cNvPr>
          <p:cNvSpPr txBox="1"/>
          <p:nvPr/>
        </p:nvSpPr>
        <p:spPr>
          <a:xfrm>
            <a:off x="6437388" y="3406332"/>
            <a:ext cx="1182606" cy="369332"/>
          </a:xfrm>
          <a:prstGeom prst="rect">
            <a:avLst/>
          </a:prstGeom>
          <a:noFill/>
        </p:spPr>
        <p:txBody>
          <a:bodyPr wrap="square" rtlCol="0">
            <a:spAutoFit/>
          </a:bodyPr>
          <a:lstStyle/>
          <a:p>
            <a:r>
              <a:rPr kumimoji="1" lang="ja-JP" altLang="en-US"/>
              <a:t>結晶名</a:t>
            </a:r>
          </a:p>
        </p:txBody>
      </p:sp>
      <p:sp>
        <p:nvSpPr>
          <p:cNvPr id="46" name="テキスト ボックス 45">
            <a:extLst>
              <a:ext uri="{FF2B5EF4-FFF2-40B4-BE49-F238E27FC236}">
                <a16:creationId xmlns:a16="http://schemas.microsoft.com/office/drawing/2014/main" id="{5B7224F3-A4D6-4046-B190-C4AE765F3419}"/>
              </a:ext>
            </a:extLst>
          </p:cNvPr>
          <p:cNvSpPr txBox="1"/>
          <p:nvPr/>
        </p:nvSpPr>
        <p:spPr>
          <a:xfrm>
            <a:off x="5649453" y="3742211"/>
            <a:ext cx="2630947" cy="600164"/>
          </a:xfrm>
          <a:prstGeom prst="rect">
            <a:avLst/>
          </a:prstGeom>
          <a:noFill/>
        </p:spPr>
        <p:txBody>
          <a:bodyPr wrap="square" rtlCol="0">
            <a:spAutoFit/>
          </a:bodyPr>
          <a:lstStyle/>
          <a:p>
            <a:r>
              <a:rPr kumimoji="1" lang="ja-JP" altLang="en-US" sz="1100"/>
              <a:t>効果内容４５６７８９０１２３４５６</a:t>
            </a:r>
            <a:endParaRPr kumimoji="1" lang="en-US" altLang="ja-JP" sz="1100"/>
          </a:p>
          <a:p>
            <a:r>
              <a:rPr kumimoji="1" lang="ja-JP" altLang="en-US" sz="1100"/>
              <a:t>１２３４５６７８９０１２３４５６</a:t>
            </a:r>
          </a:p>
          <a:p>
            <a:endParaRPr kumimoji="1" lang="ja-JP" altLang="en-US" sz="1100"/>
          </a:p>
        </p:txBody>
      </p:sp>
      <p:sp>
        <p:nvSpPr>
          <p:cNvPr id="45" name="テキスト ボックス 44">
            <a:extLst>
              <a:ext uri="{FF2B5EF4-FFF2-40B4-BE49-F238E27FC236}">
                <a16:creationId xmlns:a16="http://schemas.microsoft.com/office/drawing/2014/main" id="{37DAFDC7-3AF3-455E-A916-2DDE74458717}"/>
              </a:ext>
            </a:extLst>
          </p:cNvPr>
          <p:cNvSpPr txBox="1"/>
          <p:nvPr/>
        </p:nvSpPr>
        <p:spPr>
          <a:xfrm>
            <a:off x="6309749" y="1937262"/>
            <a:ext cx="1182606" cy="369332"/>
          </a:xfrm>
          <a:prstGeom prst="rect">
            <a:avLst/>
          </a:prstGeom>
          <a:noFill/>
        </p:spPr>
        <p:txBody>
          <a:bodyPr wrap="square" rtlCol="0">
            <a:spAutoFit/>
          </a:bodyPr>
          <a:lstStyle/>
          <a:p>
            <a:r>
              <a:rPr kumimoji="1" lang="ja-JP" altLang="en-US" b="1"/>
              <a:t>結晶詳細</a:t>
            </a:r>
          </a:p>
        </p:txBody>
      </p:sp>
    </p:spTree>
    <p:extLst>
      <p:ext uri="{BB962C8B-B14F-4D97-AF65-F5344CB8AC3E}">
        <p14:creationId xmlns:p14="http://schemas.microsoft.com/office/powerpoint/2010/main" val="429021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36</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0" y="5581330"/>
            <a:ext cx="8857167" cy="1200329"/>
          </a:xfrm>
          <a:prstGeom prst="rect">
            <a:avLst/>
          </a:prstGeom>
        </p:spPr>
        <p:txBody>
          <a:bodyPr wrap="square">
            <a:spAutoFit/>
          </a:bodyPr>
          <a:lstStyle/>
          <a:p>
            <a:r>
              <a:rPr kumimoji="1" lang="ja-JP" altLang="en-US" sz="7200" b="1">
                <a:solidFill>
                  <a:schemeClr val="tx1">
                    <a:lumMod val="50000"/>
                    <a:lumOff val="50000"/>
                    <a:alpha val="14000"/>
                  </a:schemeClr>
                </a:solidFill>
              </a:rPr>
              <a:t>支援兵器・開発</a:t>
            </a:r>
          </a:p>
        </p:txBody>
      </p:sp>
      <p:sp>
        <p:nvSpPr>
          <p:cNvPr id="47" name="テキスト ボックス 46">
            <a:extLst>
              <a:ext uri="{FF2B5EF4-FFF2-40B4-BE49-F238E27FC236}">
                <a16:creationId xmlns:a16="http://schemas.microsoft.com/office/drawing/2014/main" id="{8A6E0E2F-CEA6-47A2-BC36-B1CDE17D1530}"/>
              </a:ext>
            </a:extLst>
          </p:cNvPr>
          <p:cNvSpPr txBox="1"/>
          <p:nvPr/>
        </p:nvSpPr>
        <p:spPr>
          <a:xfrm>
            <a:off x="415419" y="538799"/>
            <a:ext cx="3116559" cy="4416594"/>
          </a:xfrm>
          <a:prstGeom prst="rect">
            <a:avLst/>
          </a:prstGeom>
          <a:noFill/>
        </p:spPr>
        <p:txBody>
          <a:bodyPr wrap="none" rtlCol="0">
            <a:spAutoFit/>
          </a:bodyPr>
          <a:lstStyle/>
          <a:p>
            <a:pPr marL="342900" indent="-342900">
              <a:buAutoNum type="arabicPeriod"/>
            </a:pPr>
            <a:r>
              <a:rPr kumimoji="1" lang="ja-JP" altLang="en-US" sz="1400" b="1"/>
              <a:t>支援兵器</a:t>
            </a:r>
            <a:endParaRPr kumimoji="1" lang="en-US" altLang="ja-JP" sz="1400" b="1"/>
          </a:p>
          <a:p>
            <a:r>
              <a:rPr kumimoji="1" lang="ja-JP" altLang="en-US" sz="1400" b="1"/>
              <a:t>　</a:t>
            </a:r>
            <a:r>
              <a:rPr kumimoji="1" lang="ja-JP" altLang="en-US" sz="1100"/>
              <a:t>一覧確認・開発・強化を行う。</a:t>
            </a:r>
            <a:endParaRPr kumimoji="1" lang="en-US" altLang="ja-JP" sz="1100"/>
          </a:p>
          <a:p>
            <a:endParaRPr kumimoji="1" lang="en-US" altLang="ja-JP" sz="1400"/>
          </a:p>
          <a:p>
            <a:r>
              <a:rPr kumimoji="1" lang="ja-JP" altLang="en-US" sz="1400" b="1"/>
              <a:t>　遷移先　</a:t>
            </a:r>
            <a:endParaRPr kumimoji="1" lang="en-US" altLang="ja-JP" sz="1400" b="1"/>
          </a:p>
          <a:p>
            <a:r>
              <a:rPr kumimoji="1" lang="ja-JP" altLang="en-US" sz="1400" b="1"/>
              <a:t>　</a:t>
            </a:r>
            <a:r>
              <a:rPr kumimoji="1" lang="ja-JP" altLang="en-US" sz="1200"/>
              <a:t>装備</a:t>
            </a:r>
            <a:r>
              <a:rPr kumimoji="1" lang="en-US" altLang="ja-JP" sz="1200"/>
              <a:t>TOP</a:t>
            </a:r>
            <a:r>
              <a:rPr kumimoji="1" lang="ja-JP" altLang="en-US" sz="1200"/>
              <a:t>のバッジ有無で遷移先を変える</a:t>
            </a:r>
            <a:endParaRPr kumimoji="1" lang="en-US" altLang="ja-JP" sz="1200"/>
          </a:p>
          <a:p>
            <a:endParaRPr kumimoji="1" lang="en-US" altLang="ja-JP" sz="1400"/>
          </a:p>
          <a:p>
            <a:r>
              <a:rPr kumimoji="1" lang="ja-JP" altLang="en-US" sz="1400"/>
              <a:t>　・バッジあり</a:t>
            </a:r>
            <a:r>
              <a:rPr kumimoji="1" lang="ja-JP" altLang="en-US" sz="1200"/>
              <a:t>の場合</a:t>
            </a:r>
            <a:endParaRPr kumimoji="1" lang="en-US" altLang="ja-JP" sz="1200"/>
          </a:p>
          <a:p>
            <a:r>
              <a:rPr kumimoji="1" lang="ja-JP" altLang="en-US" sz="1100"/>
              <a:t>　　　開発可能になった兵器のページに遷移</a:t>
            </a:r>
            <a:endParaRPr kumimoji="1" lang="en-US" altLang="ja-JP" sz="1100"/>
          </a:p>
          <a:p>
            <a:r>
              <a:rPr kumimoji="1" lang="ja-JP" altLang="en-US" sz="1100"/>
              <a:t>　　　複数ある場合は</a:t>
            </a:r>
            <a:r>
              <a:rPr kumimoji="1" lang="en-US" altLang="ja-JP" sz="1100"/>
              <a:t>ID</a:t>
            </a:r>
            <a:r>
              <a:rPr kumimoji="1" lang="ja-JP" altLang="en-US" sz="1100"/>
              <a:t>順</a:t>
            </a:r>
            <a:endParaRPr kumimoji="1" lang="en-US" altLang="ja-JP" sz="1100"/>
          </a:p>
          <a:p>
            <a:endParaRPr kumimoji="1" lang="en-US" altLang="ja-JP" sz="1100" b="1"/>
          </a:p>
          <a:p>
            <a:endParaRPr kumimoji="1" lang="en-US" altLang="ja-JP" sz="1100" b="1"/>
          </a:p>
          <a:p>
            <a:r>
              <a:rPr kumimoji="1" lang="ja-JP" altLang="en-US" sz="1400"/>
              <a:t>　・バッジなし</a:t>
            </a:r>
            <a:r>
              <a:rPr kumimoji="1" lang="ja-JP" altLang="en-US" sz="1200"/>
              <a:t>の場合</a:t>
            </a:r>
            <a:endParaRPr kumimoji="1" lang="en-US" altLang="ja-JP" sz="1200"/>
          </a:p>
          <a:p>
            <a:r>
              <a:rPr kumimoji="1" lang="ja-JP" altLang="en-US" sz="1400" b="1"/>
              <a:t>　 　</a:t>
            </a:r>
            <a:r>
              <a:rPr kumimoji="1" lang="en-US" altLang="ja-JP" sz="1100"/>
              <a:t>ID</a:t>
            </a:r>
            <a:r>
              <a:rPr kumimoji="1" lang="ja-JP" altLang="en-US" sz="1100"/>
              <a:t>降順で表示</a:t>
            </a:r>
            <a:r>
              <a:rPr kumimoji="1" lang="en-US" altLang="ja-JP" sz="1100"/>
              <a:t>(</a:t>
            </a:r>
            <a:r>
              <a:rPr kumimoji="1" lang="ja-JP" altLang="en-US" sz="1100"/>
              <a:t>最新の兵器が表示される</a:t>
            </a:r>
            <a:r>
              <a:rPr kumimoji="1" lang="en-US" altLang="ja-JP" sz="1100"/>
              <a:t>)</a:t>
            </a:r>
          </a:p>
          <a:p>
            <a:r>
              <a:rPr kumimoji="1" lang="ja-JP" altLang="en-US" sz="1100"/>
              <a:t>　　   各画面の内容は、下記どちらか。</a:t>
            </a:r>
            <a:endParaRPr kumimoji="1" lang="en-US" altLang="ja-JP" sz="1100"/>
          </a:p>
          <a:p>
            <a:r>
              <a:rPr kumimoji="1" lang="ja-JP" altLang="en-US" b="1"/>
              <a:t>　　 </a:t>
            </a:r>
            <a:r>
              <a:rPr kumimoji="1" lang="en-US" altLang="ja-JP"/>
              <a:t>1.</a:t>
            </a:r>
            <a:r>
              <a:rPr kumimoji="1" lang="ja-JP" altLang="en-US"/>
              <a:t>強化画面</a:t>
            </a:r>
            <a:endParaRPr kumimoji="1" lang="en-US" altLang="ja-JP"/>
          </a:p>
          <a:p>
            <a:r>
              <a:rPr kumimoji="1" lang="en-US" altLang="ja-JP"/>
              <a:t>          </a:t>
            </a:r>
            <a:r>
              <a:rPr kumimoji="1" lang="ja-JP" altLang="en-US"/>
              <a:t>→ </a:t>
            </a:r>
            <a:r>
              <a:rPr kumimoji="1" lang="en-US" altLang="ja-JP"/>
              <a:t>P40</a:t>
            </a:r>
          </a:p>
          <a:p>
            <a:r>
              <a:rPr kumimoji="1" lang="ja-JP" altLang="en-US"/>
              <a:t>　　 </a:t>
            </a:r>
            <a:r>
              <a:rPr kumimoji="1" lang="en-US" altLang="ja-JP"/>
              <a:t>2.</a:t>
            </a:r>
            <a:r>
              <a:rPr kumimoji="1" lang="ja-JP" altLang="en-US"/>
              <a:t>開発開始画面</a:t>
            </a:r>
            <a:endParaRPr kumimoji="1" lang="en-US" altLang="ja-JP"/>
          </a:p>
          <a:p>
            <a:r>
              <a:rPr kumimoji="1" lang="ja-JP" altLang="en-US"/>
              <a:t>　　　→ </a:t>
            </a:r>
            <a:r>
              <a:rPr kumimoji="1" lang="en-US" altLang="ja-JP"/>
              <a:t>P37</a:t>
            </a:r>
          </a:p>
          <a:p>
            <a:r>
              <a:rPr kumimoji="1" lang="ja-JP" altLang="en-US" sz="1400" b="1"/>
              <a:t>　　</a:t>
            </a:r>
            <a:endParaRPr kumimoji="1" lang="en-US" altLang="ja-JP" sz="1400" b="1"/>
          </a:p>
          <a:p>
            <a:endParaRPr kumimoji="1" lang="en-US" altLang="ja-JP" sz="1400" b="1"/>
          </a:p>
        </p:txBody>
      </p:sp>
      <p:grpSp>
        <p:nvGrpSpPr>
          <p:cNvPr id="5" name="グループ化 4">
            <a:extLst>
              <a:ext uri="{FF2B5EF4-FFF2-40B4-BE49-F238E27FC236}">
                <a16:creationId xmlns:a16="http://schemas.microsoft.com/office/drawing/2014/main" id="{CAA129B0-5A41-4CD7-BF79-D985050FB7ED}"/>
              </a:ext>
            </a:extLst>
          </p:cNvPr>
          <p:cNvGrpSpPr/>
          <p:nvPr/>
        </p:nvGrpSpPr>
        <p:grpSpPr>
          <a:xfrm>
            <a:off x="6498489" y="108237"/>
            <a:ext cx="2566626" cy="4572002"/>
            <a:chOff x="5782977" y="554905"/>
            <a:chExt cx="2566626" cy="4572002"/>
          </a:xfrm>
        </p:grpSpPr>
        <p:sp>
          <p:nvSpPr>
            <p:cNvPr id="15" name="正方形/長方形 14">
              <a:extLst>
                <a:ext uri="{FF2B5EF4-FFF2-40B4-BE49-F238E27FC236}">
                  <a16:creationId xmlns:a16="http://schemas.microsoft.com/office/drawing/2014/main" id="{6FC9C8F1-2AF6-47D2-920C-916D0F6F4495}"/>
                </a:ext>
              </a:extLst>
            </p:cNvPr>
            <p:cNvSpPr/>
            <p:nvPr/>
          </p:nvSpPr>
          <p:spPr>
            <a:xfrm>
              <a:off x="5782977" y="554907"/>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ea typeface="メイリオ" panose="020B0604030504040204" pitchFamily="50" charset="-128"/>
                </a:rPr>
                <a:t>支援兵器</a:t>
              </a:r>
              <a:endParaRPr kumimoji="1" lang="en-US" altLang="ja-JP" sz="1100" b="1">
                <a:latin typeface="メイリオ" panose="020B0604030504040204" pitchFamily="50" charset="-128"/>
                <a:ea typeface="メイリオ" panose="020B0604030504040204" pitchFamily="50" charset="-128"/>
              </a:endParaRPr>
            </a:p>
          </p:txBody>
        </p:sp>
        <p:grpSp>
          <p:nvGrpSpPr>
            <p:cNvPr id="16" name="グループ化 15">
              <a:extLst>
                <a:ext uri="{FF2B5EF4-FFF2-40B4-BE49-F238E27FC236}">
                  <a16:creationId xmlns:a16="http://schemas.microsoft.com/office/drawing/2014/main" id="{DAF723DE-7F52-4EB6-A65E-1945CEA440FD}"/>
                </a:ext>
              </a:extLst>
            </p:cNvPr>
            <p:cNvGrpSpPr/>
            <p:nvPr/>
          </p:nvGrpSpPr>
          <p:grpSpPr>
            <a:xfrm>
              <a:off x="5782977" y="4698280"/>
              <a:ext cx="2566626" cy="428626"/>
              <a:chOff x="0" y="4143375"/>
              <a:chExt cx="2571750" cy="428625"/>
            </a:xfrm>
          </p:grpSpPr>
          <p:sp>
            <p:nvSpPr>
              <p:cNvPr id="17" name="四角形: 角を丸くする 2">
                <a:extLst>
                  <a:ext uri="{FF2B5EF4-FFF2-40B4-BE49-F238E27FC236}">
                    <a16:creationId xmlns:a16="http://schemas.microsoft.com/office/drawing/2014/main" id="{B4196116-D2B9-401C-B617-9B6832788EDA}"/>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18" name="四角形: 角を丸くする 3">
                <a:extLst>
                  <a:ext uri="{FF2B5EF4-FFF2-40B4-BE49-F238E27FC236}">
                    <a16:creationId xmlns:a16="http://schemas.microsoft.com/office/drawing/2014/main" id="{F6CEE835-A587-4DC5-8ED4-AF1F157B1F19}"/>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19" name="四角形: 角を丸くする 4">
                <a:extLst>
                  <a:ext uri="{FF2B5EF4-FFF2-40B4-BE49-F238E27FC236}">
                    <a16:creationId xmlns:a16="http://schemas.microsoft.com/office/drawing/2014/main" id="{8E3DE2F4-B09A-47E0-9634-78D4E71332B9}"/>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20" name="四角形: 角を丸くする 5">
                <a:extLst>
                  <a:ext uri="{FF2B5EF4-FFF2-40B4-BE49-F238E27FC236}">
                    <a16:creationId xmlns:a16="http://schemas.microsoft.com/office/drawing/2014/main" id="{C92AFCD0-291A-4058-BAB7-1EF0A78C5158}"/>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21" name="四角形: 角を丸くする 6">
                <a:extLst>
                  <a:ext uri="{FF2B5EF4-FFF2-40B4-BE49-F238E27FC236}">
                    <a16:creationId xmlns:a16="http://schemas.microsoft.com/office/drawing/2014/main" id="{370EDAF9-1FF8-4C8C-9E09-6C3801E2C398}"/>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22" name="四角形: 角を丸くする 7">
                <a:extLst>
                  <a:ext uri="{FF2B5EF4-FFF2-40B4-BE49-F238E27FC236}">
                    <a16:creationId xmlns:a16="http://schemas.microsoft.com/office/drawing/2014/main" id="{9AAEA4E5-DC18-4995-9085-B1BB7AC87F8C}"/>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23" name="グループ化 22">
              <a:extLst>
                <a:ext uri="{FF2B5EF4-FFF2-40B4-BE49-F238E27FC236}">
                  <a16:creationId xmlns:a16="http://schemas.microsoft.com/office/drawing/2014/main" id="{4A27972B-CC84-4C65-B54B-E47F30C677AF}"/>
                </a:ext>
              </a:extLst>
            </p:cNvPr>
            <p:cNvGrpSpPr/>
            <p:nvPr/>
          </p:nvGrpSpPr>
          <p:grpSpPr>
            <a:xfrm>
              <a:off x="5782977" y="554905"/>
              <a:ext cx="2566621" cy="571500"/>
              <a:chOff x="0" y="0"/>
              <a:chExt cx="2637694" cy="599215"/>
            </a:xfrm>
          </p:grpSpPr>
          <p:sp>
            <p:nvSpPr>
              <p:cNvPr id="24" name="正方形/長方形 23">
                <a:extLst>
                  <a:ext uri="{FF2B5EF4-FFF2-40B4-BE49-F238E27FC236}">
                    <a16:creationId xmlns:a16="http://schemas.microsoft.com/office/drawing/2014/main" id="{BC34AEB6-88F7-4A77-8D4E-CAEA6C0D62F9}"/>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5" name="正方形/長方形 24">
                <a:extLst>
                  <a:ext uri="{FF2B5EF4-FFF2-40B4-BE49-F238E27FC236}">
                    <a16:creationId xmlns:a16="http://schemas.microsoft.com/office/drawing/2014/main" id="{ACD40C59-1EAE-428B-977B-F0D3F54D42A0}"/>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6" name="正方形/長方形 25">
                <a:extLst>
                  <a:ext uri="{FF2B5EF4-FFF2-40B4-BE49-F238E27FC236}">
                    <a16:creationId xmlns:a16="http://schemas.microsoft.com/office/drawing/2014/main" id="{0032A143-EE74-4F98-8EB1-30FA8018B37B}"/>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 name="正方形/長方形 26">
                <a:extLst>
                  <a:ext uri="{FF2B5EF4-FFF2-40B4-BE49-F238E27FC236}">
                    <a16:creationId xmlns:a16="http://schemas.microsoft.com/office/drawing/2014/main" id="{EF293D3C-9BBF-4C5F-8C3A-FB40166B9CC7}"/>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8" name="四角形: 角を丸くする 13">
                <a:extLst>
                  <a:ext uri="{FF2B5EF4-FFF2-40B4-BE49-F238E27FC236}">
                    <a16:creationId xmlns:a16="http://schemas.microsoft.com/office/drawing/2014/main" id="{F9DB8590-670B-4629-B0AB-2A0EFF80B2F6}"/>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9" name="正方形/長方形 28">
                <a:extLst>
                  <a:ext uri="{FF2B5EF4-FFF2-40B4-BE49-F238E27FC236}">
                    <a16:creationId xmlns:a16="http://schemas.microsoft.com/office/drawing/2014/main" id="{2C7E539C-5296-45FA-8F36-F7755A3A93A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0" name="楕円 15">
                <a:extLst>
                  <a:ext uri="{FF2B5EF4-FFF2-40B4-BE49-F238E27FC236}">
                    <a16:creationId xmlns:a16="http://schemas.microsoft.com/office/drawing/2014/main" id="{89A348FD-ECF1-42CC-97EB-D454CA900B2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1" name="四角形: 角を丸くする 16">
                <a:extLst>
                  <a:ext uri="{FF2B5EF4-FFF2-40B4-BE49-F238E27FC236}">
                    <a16:creationId xmlns:a16="http://schemas.microsoft.com/office/drawing/2014/main" id="{ED2CB882-75C7-4025-B5BE-81C991C88EB5}"/>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 name="正方形/長方形 31">
                <a:extLst>
                  <a:ext uri="{FF2B5EF4-FFF2-40B4-BE49-F238E27FC236}">
                    <a16:creationId xmlns:a16="http://schemas.microsoft.com/office/drawing/2014/main" id="{BA19796B-C321-488B-BCC3-1463E063F69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3" name="四角形: 角を丸くする 18">
                <a:extLst>
                  <a:ext uri="{FF2B5EF4-FFF2-40B4-BE49-F238E27FC236}">
                    <a16:creationId xmlns:a16="http://schemas.microsoft.com/office/drawing/2014/main" id="{B9894D04-2A02-4686-9A2C-C94D2EEC35B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四角形: 角を丸くする 19">
                <a:extLst>
                  <a:ext uri="{FF2B5EF4-FFF2-40B4-BE49-F238E27FC236}">
                    <a16:creationId xmlns:a16="http://schemas.microsoft.com/office/drawing/2014/main" id="{4812BC2B-09B6-4AAC-BAE6-5781E88C7F7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テキスト ボックス 2937">
                <a:extLst>
                  <a:ext uri="{FF2B5EF4-FFF2-40B4-BE49-F238E27FC236}">
                    <a16:creationId xmlns:a16="http://schemas.microsoft.com/office/drawing/2014/main" id="{1283DEBB-56C8-4A81-93F9-D74706BAA88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6" name="テキスト ボックス 2941">
                <a:extLst>
                  <a:ext uri="{FF2B5EF4-FFF2-40B4-BE49-F238E27FC236}">
                    <a16:creationId xmlns:a16="http://schemas.microsoft.com/office/drawing/2014/main" id="{D6EE2F29-E740-43B1-AF7E-A40F5476F44C}"/>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7" name="四角形: 角を丸くする 58">
              <a:extLst>
                <a:ext uri="{FF2B5EF4-FFF2-40B4-BE49-F238E27FC236}">
                  <a16:creationId xmlns:a16="http://schemas.microsoft.com/office/drawing/2014/main" id="{7F36718C-3E5C-46A8-A54C-06E71F41789D}"/>
                </a:ext>
              </a:extLst>
            </p:cNvPr>
            <p:cNvSpPr/>
            <p:nvPr/>
          </p:nvSpPr>
          <p:spPr>
            <a:xfrm>
              <a:off x="7607507" y="1159250"/>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41" name="四角形: 角を丸くする 792">
              <a:extLst>
                <a:ext uri="{FF2B5EF4-FFF2-40B4-BE49-F238E27FC236}">
                  <a16:creationId xmlns:a16="http://schemas.microsoft.com/office/drawing/2014/main" id="{7E4C607D-EC35-459C-895C-F9173BB588EF}"/>
                </a:ext>
              </a:extLst>
            </p:cNvPr>
            <p:cNvSpPr/>
            <p:nvPr/>
          </p:nvSpPr>
          <p:spPr>
            <a:xfrm>
              <a:off x="5828399" y="3842734"/>
              <a:ext cx="2475784" cy="849632"/>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a:p>
              <a:pPr algn="ctr"/>
              <a:endParaRPr kumimoji="1" lang="en-US" altLang="ja-JP" sz="1200"/>
            </a:p>
            <a:p>
              <a:pPr algn="ctr"/>
              <a:endParaRPr kumimoji="1" lang="en-US" altLang="ja-JP" sz="700"/>
            </a:p>
            <a:p>
              <a:pPr algn="ctr"/>
              <a:endParaRPr kumimoji="1" lang="en-US" altLang="ja-JP" sz="700"/>
            </a:p>
            <a:p>
              <a:pPr algn="ctr"/>
              <a:r>
                <a:rPr kumimoji="1" lang="en-US" altLang="ja-JP" sz="700"/>
                <a:t>GOLD  </a:t>
              </a:r>
              <a:r>
                <a:rPr kumimoji="1" lang="en-US" altLang="ja-JP" sz="700">
                  <a:solidFill>
                    <a:srgbClr val="FF0000"/>
                  </a:solidFill>
                </a:rPr>
                <a:t>999,999,999</a:t>
              </a:r>
              <a:r>
                <a:rPr kumimoji="1" lang="en-US" altLang="ja-JP" sz="700"/>
                <a:t> / 666,666,666</a:t>
              </a:r>
              <a:r>
                <a:rPr kumimoji="1" lang="ja-JP" altLang="en-US" sz="700"/>
                <a:t>　　　　　　　　</a:t>
              </a:r>
              <a:endParaRPr kumimoji="1" lang="en-US" altLang="ja-JP" sz="700"/>
            </a:p>
          </p:txBody>
        </p:sp>
        <p:grpSp>
          <p:nvGrpSpPr>
            <p:cNvPr id="44" name="グループ化 43">
              <a:extLst>
                <a:ext uri="{FF2B5EF4-FFF2-40B4-BE49-F238E27FC236}">
                  <a16:creationId xmlns:a16="http://schemas.microsoft.com/office/drawing/2014/main" id="{886DF6EC-3C0A-427F-8085-026331B99521}"/>
                </a:ext>
              </a:extLst>
            </p:cNvPr>
            <p:cNvGrpSpPr/>
            <p:nvPr/>
          </p:nvGrpSpPr>
          <p:grpSpPr>
            <a:xfrm>
              <a:off x="5916079" y="3871887"/>
              <a:ext cx="2300425" cy="458960"/>
              <a:chOff x="45763" y="1857402"/>
              <a:chExt cx="2286000" cy="457204"/>
            </a:xfrm>
          </p:grpSpPr>
          <p:sp>
            <p:nvSpPr>
              <p:cNvPr id="45" name="四角形: 角を丸くする 835">
                <a:extLst>
                  <a:ext uri="{FF2B5EF4-FFF2-40B4-BE49-F238E27FC236}">
                    <a16:creationId xmlns:a16="http://schemas.microsoft.com/office/drawing/2014/main" id="{74C7038B-A66A-4E37-B0B4-5CCECBAB42E6}"/>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6" name="四角形: 角を丸くする 836">
                <a:extLst>
                  <a:ext uri="{FF2B5EF4-FFF2-40B4-BE49-F238E27FC236}">
                    <a16:creationId xmlns:a16="http://schemas.microsoft.com/office/drawing/2014/main" id="{64E9AF13-2671-40A2-A84D-65A33CDAA4EC}"/>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8" name="四角形: 角を丸くする 837">
                <a:extLst>
                  <a:ext uri="{FF2B5EF4-FFF2-40B4-BE49-F238E27FC236}">
                    <a16:creationId xmlns:a16="http://schemas.microsoft.com/office/drawing/2014/main" id="{4B05219B-8A85-49CD-8CD9-BF6031C8E320}"/>
                  </a:ext>
                </a:extLst>
              </p:cNvPr>
              <p:cNvSpPr/>
              <p:nvPr/>
            </p:nvSpPr>
            <p:spPr>
              <a:xfrm>
                <a:off x="960163" y="1857406"/>
                <a:ext cx="457200" cy="457200"/>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5" name="四角形: 角を丸くする 838">
                <a:extLst>
                  <a:ext uri="{FF2B5EF4-FFF2-40B4-BE49-F238E27FC236}">
                    <a16:creationId xmlns:a16="http://schemas.microsoft.com/office/drawing/2014/main" id="{D9E5D50B-8C6C-4945-92C2-878DB8D40B27}"/>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6" name="四角形: 角を丸くする 839">
                <a:extLst>
                  <a:ext uri="{FF2B5EF4-FFF2-40B4-BE49-F238E27FC236}">
                    <a16:creationId xmlns:a16="http://schemas.microsoft.com/office/drawing/2014/main" id="{2860EC93-DBE7-402A-B8DA-8113ED41AF4C}"/>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57" name="テキスト ボックス 56">
              <a:extLst>
                <a:ext uri="{FF2B5EF4-FFF2-40B4-BE49-F238E27FC236}">
                  <a16:creationId xmlns:a16="http://schemas.microsoft.com/office/drawing/2014/main" id="{167D5CD1-71A3-4E65-8EFF-1238802A157D}"/>
                </a:ext>
              </a:extLst>
            </p:cNvPr>
            <p:cNvSpPr txBox="1"/>
            <p:nvPr/>
          </p:nvSpPr>
          <p:spPr>
            <a:xfrm>
              <a:off x="5891478" y="4101365"/>
              <a:ext cx="509287" cy="276999"/>
            </a:xfrm>
            <a:prstGeom prst="rect">
              <a:avLst/>
            </a:prstGeom>
            <a:noFill/>
          </p:spPr>
          <p:txBody>
            <a:bodyPr wrap="square" rtlCol="0">
              <a:spAutoFit/>
            </a:bodyPr>
            <a:lstStyle/>
            <a:p>
              <a:r>
                <a:rPr kumimoji="1" lang="en-US" altLang="ja-JP" sz="1200">
                  <a:solidFill>
                    <a:schemeClr val="bg1"/>
                  </a:solidFill>
                </a:rPr>
                <a:t>x200</a:t>
              </a:r>
              <a:endParaRPr kumimoji="1" lang="ja-JP" altLang="en-US" sz="1200">
                <a:solidFill>
                  <a:schemeClr val="bg1"/>
                </a:solidFill>
              </a:endParaRPr>
            </a:p>
          </p:txBody>
        </p:sp>
        <p:sp>
          <p:nvSpPr>
            <p:cNvPr id="58" name="テキスト ボックス 57">
              <a:extLst>
                <a:ext uri="{FF2B5EF4-FFF2-40B4-BE49-F238E27FC236}">
                  <a16:creationId xmlns:a16="http://schemas.microsoft.com/office/drawing/2014/main" id="{E5A9C797-48C0-4CD3-8B14-A8C0AEBDE1F1}"/>
                </a:ext>
              </a:extLst>
            </p:cNvPr>
            <p:cNvSpPr txBox="1"/>
            <p:nvPr/>
          </p:nvSpPr>
          <p:spPr>
            <a:xfrm>
              <a:off x="6360771" y="4101364"/>
              <a:ext cx="509287" cy="276999"/>
            </a:xfrm>
            <a:prstGeom prst="rect">
              <a:avLst/>
            </a:prstGeom>
            <a:noFill/>
          </p:spPr>
          <p:txBody>
            <a:bodyPr wrap="square" rtlCol="0">
              <a:spAutoFit/>
            </a:bodyPr>
            <a:lstStyle/>
            <a:p>
              <a:r>
                <a:rPr kumimoji="1" lang="en-US" altLang="ja-JP" sz="1200">
                  <a:solidFill>
                    <a:schemeClr val="bg1"/>
                  </a:solidFill>
                </a:rPr>
                <a:t>x500</a:t>
              </a:r>
              <a:endParaRPr kumimoji="1" lang="ja-JP" altLang="en-US" sz="1200">
                <a:solidFill>
                  <a:schemeClr val="bg1"/>
                </a:solidFill>
              </a:endParaRPr>
            </a:p>
          </p:txBody>
        </p:sp>
        <p:sp>
          <p:nvSpPr>
            <p:cNvPr id="59" name="テキスト ボックス 58">
              <a:extLst>
                <a:ext uri="{FF2B5EF4-FFF2-40B4-BE49-F238E27FC236}">
                  <a16:creationId xmlns:a16="http://schemas.microsoft.com/office/drawing/2014/main" id="{242A6772-B05F-4DB8-BA88-5E22A8D9CCA4}"/>
                </a:ext>
              </a:extLst>
            </p:cNvPr>
            <p:cNvSpPr txBox="1"/>
            <p:nvPr/>
          </p:nvSpPr>
          <p:spPr>
            <a:xfrm>
              <a:off x="6805463" y="4101364"/>
              <a:ext cx="509287" cy="276999"/>
            </a:xfrm>
            <a:prstGeom prst="rect">
              <a:avLst/>
            </a:prstGeom>
            <a:noFill/>
          </p:spPr>
          <p:txBody>
            <a:bodyPr wrap="square" rtlCol="0">
              <a:spAutoFit/>
            </a:bodyPr>
            <a:lstStyle/>
            <a:p>
              <a:r>
                <a:rPr kumimoji="1" lang="en-US" altLang="ja-JP" sz="1200">
                  <a:solidFill>
                    <a:srgbClr val="FF0000"/>
                  </a:solidFill>
                </a:rPr>
                <a:t>x100</a:t>
              </a:r>
              <a:endParaRPr kumimoji="1" lang="ja-JP" altLang="en-US" sz="1200">
                <a:solidFill>
                  <a:srgbClr val="FF0000"/>
                </a:solidFill>
              </a:endParaRPr>
            </a:p>
          </p:txBody>
        </p:sp>
        <p:sp>
          <p:nvSpPr>
            <p:cNvPr id="60" name="テキスト ボックス 59">
              <a:extLst>
                <a:ext uri="{FF2B5EF4-FFF2-40B4-BE49-F238E27FC236}">
                  <a16:creationId xmlns:a16="http://schemas.microsoft.com/office/drawing/2014/main" id="{E76F3358-A2AE-4F8E-9312-561D6658142E}"/>
                </a:ext>
              </a:extLst>
            </p:cNvPr>
            <p:cNvSpPr txBox="1"/>
            <p:nvPr/>
          </p:nvSpPr>
          <p:spPr>
            <a:xfrm>
              <a:off x="7256438" y="4096544"/>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61" name="テキスト ボックス 60">
              <a:extLst>
                <a:ext uri="{FF2B5EF4-FFF2-40B4-BE49-F238E27FC236}">
                  <a16:creationId xmlns:a16="http://schemas.microsoft.com/office/drawing/2014/main" id="{19BC6508-AC5E-4187-A2B1-D7590CF46234}"/>
                </a:ext>
              </a:extLst>
            </p:cNvPr>
            <p:cNvSpPr txBox="1"/>
            <p:nvPr/>
          </p:nvSpPr>
          <p:spPr>
            <a:xfrm>
              <a:off x="7731815" y="4095425"/>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62" name="四角形: 角を丸くする 792">
              <a:extLst>
                <a:ext uri="{FF2B5EF4-FFF2-40B4-BE49-F238E27FC236}">
                  <a16:creationId xmlns:a16="http://schemas.microsoft.com/office/drawing/2014/main" id="{EC3DA295-5547-4BC8-A385-A4C24B222C92}"/>
                </a:ext>
              </a:extLst>
            </p:cNvPr>
            <p:cNvSpPr/>
            <p:nvPr/>
          </p:nvSpPr>
          <p:spPr>
            <a:xfrm>
              <a:off x="7600251" y="4448121"/>
              <a:ext cx="435965" cy="174385"/>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強化</a:t>
              </a:r>
              <a:endParaRPr kumimoji="1" lang="en-US" altLang="ja-JP" sz="700"/>
            </a:p>
          </p:txBody>
        </p:sp>
        <p:sp>
          <p:nvSpPr>
            <p:cNvPr id="63" name="テキスト ボックス 62">
              <a:extLst>
                <a:ext uri="{FF2B5EF4-FFF2-40B4-BE49-F238E27FC236}">
                  <a16:creationId xmlns:a16="http://schemas.microsoft.com/office/drawing/2014/main" id="{5034059C-9DA2-4BA4-84E4-B138B627036D}"/>
                </a:ext>
              </a:extLst>
            </p:cNvPr>
            <p:cNvSpPr txBox="1"/>
            <p:nvPr/>
          </p:nvSpPr>
          <p:spPr>
            <a:xfrm>
              <a:off x="5896100" y="4253765"/>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64" name="テキスト ボックス 63">
              <a:extLst>
                <a:ext uri="{FF2B5EF4-FFF2-40B4-BE49-F238E27FC236}">
                  <a16:creationId xmlns:a16="http://schemas.microsoft.com/office/drawing/2014/main" id="{4FB532EB-1B72-4315-B6B6-ED458C8BCA14}"/>
                </a:ext>
              </a:extLst>
            </p:cNvPr>
            <p:cNvSpPr txBox="1"/>
            <p:nvPr/>
          </p:nvSpPr>
          <p:spPr>
            <a:xfrm>
              <a:off x="6365393" y="4253764"/>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65" name="テキスト ボックス 64">
              <a:extLst>
                <a:ext uri="{FF2B5EF4-FFF2-40B4-BE49-F238E27FC236}">
                  <a16:creationId xmlns:a16="http://schemas.microsoft.com/office/drawing/2014/main" id="{724A5F26-338D-4813-80FA-C071480BE168}"/>
                </a:ext>
              </a:extLst>
            </p:cNvPr>
            <p:cNvSpPr txBox="1"/>
            <p:nvPr/>
          </p:nvSpPr>
          <p:spPr>
            <a:xfrm>
              <a:off x="6810085" y="4253764"/>
              <a:ext cx="509287" cy="276999"/>
            </a:xfrm>
            <a:prstGeom prst="rect">
              <a:avLst/>
            </a:prstGeom>
            <a:noFill/>
          </p:spPr>
          <p:txBody>
            <a:bodyPr wrap="square" rtlCol="0">
              <a:spAutoFit/>
            </a:bodyPr>
            <a:lstStyle/>
            <a:p>
              <a:r>
                <a:rPr kumimoji="1" lang="en-US" altLang="ja-JP" sz="1200">
                  <a:solidFill>
                    <a:schemeClr val="bg1"/>
                  </a:solidFill>
                </a:rPr>
                <a:t>x1</a:t>
              </a:r>
              <a:endParaRPr kumimoji="1" lang="ja-JP" altLang="en-US" sz="1200">
                <a:solidFill>
                  <a:schemeClr val="bg1"/>
                </a:solidFill>
              </a:endParaRPr>
            </a:p>
          </p:txBody>
        </p:sp>
        <p:sp>
          <p:nvSpPr>
            <p:cNvPr id="66" name="テキスト ボックス 65">
              <a:extLst>
                <a:ext uri="{FF2B5EF4-FFF2-40B4-BE49-F238E27FC236}">
                  <a16:creationId xmlns:a16="http://schemas.microsoft.com/office/drawing/2014/main" id="{5C57B848-2FCB-45FB-9559-118557CDA57E}"/>
                </a:ext>
              </a:extLst>
            </p:cNvPr>
            <p:cNvSpPr txBox="1"/>
            <p:nvPr/>
          </p:nvSpPr>
          <p:spPr>
            <a:xfrm>
              <a:off x="7261060" y="4248944"/>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67" name="テキスト ボックス 66">
              <a:extLst>
                <a:ext uri="{FF2B5EF4-FFF2-40B4-BE49-F238E27FC236}">
                  <a16:creationId xmlns:a16="http://schemas.microsoft.com/office/drawing/2014/main" id="{CFC6313B-E725-466F-9350-1885E55F6203}"/>
                </a:ext>
              </a:extLst>
            </p:cNvPr>
            <p:cNvSpPr txBox="1"/>
            <p:nvPr/>
          </p:nvSpPr>
          <p:spPr>
            <a:xfrm>
              <a:off x="7736437" y="4247825"/>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pic>
          <p:nvPicPr>
            <p:cNvPr id="3" name="グラフィックス 2" descr="新しい車いす">
              <a:extLst>
                <a:ext uri="{FF2B5EF4-FFF2-40B4-BE49-F238E27FC236}">
                  <a16:creationId xmlns:a16="http://schemas.microsoft.com/office/drawing/2014/main" id="{30D2ABBF-C28D-4EC8-A233-58D04B1848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96038" y="1464746"/>
              <a:ext cx="1376738" cy="1376738"/>
            </a:xfrm>
            <a:prstGeom prst="rect">
              <a:avLst/>
            </a:prstGeom>
          </p:spPr>
        </p:pic>
        <p:sp>
          <p:nvSpPr>
            <p:cNvPr id="4" name="二等辺三角形 3">
              <a:extLst>
                <a:ext uri="{FF2B5EF4-FFF2-40B4-BE49-F238E27FC236}">
                  <a16:creationId xmlns:a16="http://schemas.microsoft.com/office/drawing/2014/main" id="{A5CCC6DA-0DD8-4226-9BDF-BAE069B3B742}"/>
                </a:ext>
              </a:extLst>
            </p:cNvPr>
            <p:cNvSpPr/>
            <p:nvPr/>
          </p:nvSpPr>
          <p:spPr>
            <a:xfrm rot="5400000">
              <a:off x="8059338" y="2209813"/>
              <a:ext cx="333129" cy="199176"/>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二等辺三角形 67">
              <a:extLst>
                <a:ext uri="{FF2B5EF4-FFF2-40B4-BE49-F238E27FC236}">
                  <a16:creationId xmlns:a16="http://schemas.microsoft.com/office/drawing/2014/main" id="{B0CA676B-EB64-446E-99AF-C870A7E3EE9A}"/>
                </a:ext>
              </a:extLst>
            </p:cNvPr>
            <p:cNvSpPr/>
            <p:nvPr/>
          </p:nvSpPr>
          <p:spPr>
            <a:xfrm rot="16200000">
              <a:off x="5814237" y="2178498"/>
              <a:ext cx="333129" cy="199176"/>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四角形: 角を丸くする 792">
              <a:extLst>
                <a:ext uri="{FF2B5EF4-FFF2-40B4-BE49-F238E27FC236}">
                  <a16:creationId xmlns:a16="http://schemas.microsoft.com/office/drawing/2014/main" id="{FDBB3B73-B752-4E01-90E6-FA642AFC4413}"/>
                </a:ext>
              </a:extLst>
            </p:cNvPr>
            <p:cNvSpPr/>
            <p:nvPr/>
          </p:nvSpPr>
          <p:spPr>
            <a:xfrm>
              <a:off x="5866546" y="2771172"/>
              <a:ext cx="2369227" cy="1026546"/>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50"/>
            </a:p>
            <a:p>
              <a:pPr algn="ctr"/>
              <a:r>
                <a:rPr kumimoji="1" lang="ja-JP" altLang="en-US" sz="1050"/>
                <a:t>ああああ支援兵器名ああああ</a:t>
              </a:r>
              <a:endParaRPr kumimoji="1" lang="en-US" altLang="ja-JP" sz="1050"/>
            </a:p>
            <a:p>
              <a:pPr algn="ctr"/>
              <a:r>
                <a:rPr kumimoji="1" lang="en-US" altLang="ja-JP" sz="1050"/>
                <a:t>Lv.999</a:t>
              </a:r>
            </a:p>
            <a:p>
              <a:pPr algn="ctr"/>
              <a:r>
                <a:rPr kumimoji="1" lang="en-US" altLang="ja-JP" sz="1050"/>
                <a:t>POWER</a:t>
              </a:r>
              <a:r>
                <a:rPr kumimoji="1" lang="ja-JP" altLang="en-US" sz="1050"/>
                <a:t> </a:t>
              </a:r>
              <a:r>
                <a:rPr kumimoji="1" lang="en-US" altLang="ja-JP" sz="1050"/>
                <a:t>999,999 </a:t>
              </a:r>
              <a:r>
                <a:rPr kumimoji="1" lang="ja-JP" altLang="en-US" sz="1050"/>
                <a:t>攻撃頻度</a:t>
              </a:r>
              <a:r>
                <a:rPr kumimoji="1" lang="en-US" altLang="ja-JP" sz="1050"/>
                <a:t> 99:99</a:t>
              </a:r>
            </a:p>
            <a:p>
              <a:pPr algn="ctr"/>
              <a:r>
                <a:rPr kumimoji="1" lang="ja-JP" altLang="en-US" sz="800"/>
                <a:t>効果：説明文４５６７８９０１２３４５６</a:t>
              </a:r>
              <a:endParaRPr kumimoji="1" lang="en-US" altLang="ja-JP" sz="800"/>
            </a:p>
            <a:p>
              <a:pPr algn="ctr"/>
              <a:r>
                <a:rPr kumimoji="1" lang="ja-JP" altLang="en-US" sz="800"/>
                <a:t>　　　    説明文４５６７８９０１２３４５６</a:t>
              </a:r>
              <a:endParaRPr kumimoji="1" lang="en-US" altLang="ja-JP" sz="800"/>
            </a:p>
            <a:p>
              <a:pPr algn="ctr"/>
              <a:endParaRPr kumimoji="1" lang="en-US" altLang="ja-JP" sz="800"/>
            </a:p>
          </p:txBody>
        </p:sp>
      </p:grpSp>
      <p:grpSp>
        <p:nvGrpSpPr>
          <p:cNvPr id="8" name="グループ化 7">
            <a:extLst>
              <a:ext uri="{FF2B5EF4-FFF2-40B4-BE49-F238E27FC236}">
                <a16:creationId xmlns:a16="http://schemas.microsoft.com/office/drawing/2014/main" id="{F63FD30A-F903-49F8-A58E-12FE37D8F47B}"/>
              </a:ext>
            </a:extLst>
          </p:cNvPr>
          <p:cNvGrpSpPr/>
          <p:nvPr/>
        </p:nvGrpSpPr>
        <p:grpSpPr>
          <a:xfrm>
            <a:off x="4418101" y="3369901"/>
            <a:ext cx="1895767" cy="3376982"/>
            <a:chOff x="4824707" y="757156"/>
            <a:chExt cx="2566626" cy="4572002"/>
          </a:xfrm>
        </p:grpSpPr>
        <p:sp>
          <p:nvSpPr>
            <p:cNvPr id="198" name="正方形/長方形 197">
              <a:extLst>
                <a:ext uri="{FF2B5EF4-FFF2-40B4-BE49-F238E27FC236}">
                  <a16:creationId xmlns:a16="http://schemas.microsoft.com/office/drawing/2014/main" id="{400A0239-9F75-4B71-A108-1C8C5C84BEBF}"/>
                </a:ext>
              </a:extLst>
            </p:cNvPr>
            <p:cNvSpPr/>
            <p:nvPr/>
          </p:nvSpPr>
          <p:spPr>
            <a:xfrm>
              <a:off x="4824707" y="757158"/>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支援兵器</a:t>
              </a:r>
            </a:p>
          </p:txBody>
        </p:sp>
        <p:grpSp>
          <p:nvGrpSpPr>
            <p:cNvPr id="199" name="グループ化 198">
              <a:extLst>
                <a:ext uri="{FF2B5EF4-FFF2-40B4-BE49-F238E27FC236}">
                  <a16:creationId xmlns:a16="http://schemas.microsoft.com/office/drawing/2014/main" id="{79CA3CF6-0326-4B53-8728-529966A15DC7}"/>
                </a:ext>
              </a:extLst>
            </p:cNvPr>
            <p:cNvGrpSpPr/>
            <p:nvPr/>
          </p:nvGrpSpPr>
          <p:grpSpPr>
            <a:xfrm>
              <a:off x="4824707" y="4900531"/>
              <a:ext cx="2566626" cy="428626"/>
              <a:chOff x="0" y="4143375"/>
              <a:chExt cx="2571750" cy="428625"/>
            </a:xfrm>
          </p:grpSpPr>
          <p:sp>
            <p:nvSpPr>
              <p:cNvPr id="200" name="四角形: 角を丸くする 2">
                <a:extLst>
                  <a:ext uri="{FF2B5EF4-FFF2-40B4-BE49-F238E27FC236}">
                    <a16:creationId xmlns:a16="http://schemas.microsoft.com/office/drawing/2014/main" id="{D8BFC8FE-8EA8-42C6-A15C-12CA2C49D692}"/>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201" name="四角形: 角を丸くする 3">
                <a:extLst>
                  <a:ext uri="{FF2B5EF4-FFF2-40B4-BE49-F238E27FC236}">
                    <a16:creationId xmlns:a16="http://schemas.microsoft.com/office/drawing/2014/main" id="{0035312B-1E76-411B-A6AD-9CFC406A931C}"/>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202" name="四角形: 角を丸くする 4">
                <a:extLst>
                  <a:ext uri="{FF2B5EF4-FFF2-40B4-BE49-F238E27FC236}">
                    <a16:creationId xmlns:a16="http://schemas.microsoft.com/office/drawing/2014/main" id="{5CBE8144-73BC-4EC2-AA1F-A1D48D25FDE6}"/>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203" name="四角形: 角を丸くする 5">
                <a:extLst>
                  <a:ext uri="{FF2B5EF4-FFF2-40B4-BE49-F238E27FC236}">
                    <a16:creationId xmlns:a16="http://schemas.microsoft.com/office/drawing/2014/main" id="{2C5557F4-BF97-4D4D-9475-C78D71428742}"/>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204" name="四角形: 角を丸くする 6">
                <a:extLst>
                  <a:ext uri="{FF2B5EF4-FFF2-40B4-BE49-F238E27FC236}">
                    <a16:creationId xmlns:a16="http://schemas.microsoft.com/office/drawing/2014/main" id="{865EA374-D5C4-4634-A3A7-B1BB8D0FA9E5}"/>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205" name="四角形: 角を丸くする 7">
                <a:extLst>
                  <a:ext uri="{FF2B5EF4-FFF2-40B4-BE49-F238E27FC236}">
                    <a16:creationId xmlns:a16="http://schemas.microsoft.com/office/drawing/2014/main" id="{E2F13603-1092-40D5-A9C4-F8BCA79A8FEA}"/>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206" name="グループ化 205">
              <a:extLst>
                <a:ext uri="{FF2B5EF4-FFF2-40B4-BE49-F238E27FC236}">
                  <a16:creationId xmlns:a16="http://schemas.microsoft.com/office/drawing/2014/main" id="{9133E236-FC11-4C45-99A2-597333DA17CB}"/>
                </a:ext>
              </a:extLst>
            </p:cNvPr>
            <p:cNvGrpSpPr/>
            <p:nvPr/>
          </p:nvGrpSpPr>
          <p:grpSpPr>
            <a:xfrm>
              <a:off x="4824707" y="757156"/>
              <a:ext cx="2566621" cy="571500"/>
              <a:chOff x="0" y="0"/>
              <a:chExt cx="2637694" cy="599215"/>
            </a:xfrm>
          </p:grpSpPr>
          <p:sp>
            <p:nvSpPr>
              <p:cNvPr id="207" name="正方形/長方形 206">
                <a:extLst>
                  <a:ext uri="{FF2B5EF4-FFF2-40B4-BE49-F238E27FC236}">
                    <a16:creationId xmlns:a16="http://schemas.microsoft.com/office/drawing/2014/main" id="{549D413E-6F88-4EA9-92F7-B995556AB4DF}"/>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800"/>
              </a:p>
            </p:txBody>
          </p:sp>
          <p:sp>
            <p:nvSpPr>
              <p:cNvPr id="208" name="正方形/長方形 207">
                <a:extLst>
                  <a:ext uri="{FF2B5EF4-FFF2-40B4-BE49-F238E27FC236}">
                    <a16:creationId xmlns:a16="http://schemas.microsoft.com/office/drawing/2014/main" id="{E4E113FD-5343-41BD-BFED-EF28DCB56385}"/>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09" name="正方形/長方形 208">
                <a:extLst>
                  <a:ext uri="{FF2B5EF4-FFF2-40B4-BE49-F238E27FC236}">
                    <a16:creationId xmlns:a16="http://schemas.microsoft.com/office/drawing/2014/main" id="{A686FCE6-9752-4DE5-9EE7-1E59E7D0D433}"/>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10" name="正方形/長方形 209">
                <a:extLst>
                  <a:ext uri="{FF2B5EF4-FFF2-40B4-BE49-F238E27FC236}">
                    <a16:creationId xmlns:a16="http://schemas.microsoft.com/office/drawing/2014/main" id="{9F0BB5E9-93B4-4129-A59F-EBC644DCE345}"/>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11" name="四角形: 角を丸くする 13">
                <a:extLst>
                  <a:ext uri="{FF2B5EF4-FFF2-40B4-BE49-F238E27FC236}">
                    <a16:creationId xmlns:a16="http://schemas.microsoft.com/office/drawing/2014/main" id="{B78236FD-05E8-423A-A32A-D0CA37652A3C}"/>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2" name="正方形/長方形 211">
                <a:extLst>
                  <a:ext uri="{FF2B5EF4-FFF2-40B4-BE49-F238E27FC236}">
                    <a16:creationId xmlns:a16="http://schemas.microsoft.com/office/drawing/2014/main" id="{EACFEBF3-5DB7-4EA6-A792-80A77AA4A240}"/>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13" name="楕円 15">
                <a:extLst>
                  <a:ext uri="{FF2B5EF4-FFF2-40B4-BE49-F238E27FC236}">
                    <a16:creationId xmlns:a16="http://schemas.microsoft.com/office/drawing/2014/main" id="{A628AF2D-17B2-46D6-8FF2-030313359B8C}"/>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14" name="四角形: 角を丸くする 16">
                <a:extLst>
                  <a:ext uri="{FF2B5EF4-FFF2-40B4-BE49-F238E27FC236}">
                    <a16:creationId xmlns:a16="http://schemas.microsoft.com/office/drawing/2014/main" id="{9C48AB71-2F33-4BD0-9928-EEB68577E846}"/>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5" name="正方形/長方形 214">
                <a:extLst>
                  <a:ext uri="{FF2B5EF4-FFF2-40B4-BE49-F238E27FC236}">
                    <a16:creationId xmlns:a16="http://schemas.microsoft.com/office/drawing/2014/main" id="{8917389B-9B24-46FC-B7E1-0A82CFAE0A47}"/>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16" name="四角形: 角を丸くする 18">
                <a:extLst>
                  <a:ext uri="{FF2B5EF4-FFF2-40B4-BE49-F238E27FC236}">
                    <a16:creationId xmlns:a16="http://schemas.microsoft.com/office/drawing/2014/main" id="{2AB0D20C-B835-4A70-9682-0FB0949E200E}"/>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7" name="四角形: 角を丸くする 19">
                <a:extLst>
                  <a:ext uri="{FF2B5EF4-FFF2-40B4-BE49-F238E27FC236}">
                    <a16:creationId xmlns:a16="http://schemas.microsoft.com/office/drawing/2014/main" id="{091E218E-90D8-4FB6-AB88-A8D8E09EEE56}"/>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8" name="テキスト ボックス 2937">
                <a:extLst>
                  <a:ext uri="{FF2B5EF4-FFF2-40B4-BE49-F238E27FC236}">
                    <a16:creationId xmlns:a16="http://schemas.microsoft.com/office/drawing/2014/main" id="{6BCA6DF0-E25F-49A9-B9C9-524225C11DC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19" name="テキスト ボックス 2941">
                <a:extLst>
                  <a:ext uri="{FF2B5EF4-FFF2-40B4-BE49-F238E27FC236}">
                    <a16:creationId xmlns:a16="http://schemas.microsoft.com/office/drawing/2014/main" id="{F2A7E6D8-C647-4B72-AA34-5BE615AFEF3A}"/>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20" name="四角形: 角を丸くする 58">
              <a:extLst>
                <a:ext uri="{FF2B5EF4-FFF2-40B4-BE49-F238E27FC236}">
                  <a16:creationId xmlns:a16="http://schemas.microsoft.com/office/drawing/2014/main" id="{1DD4F2DB-BF0E-4A3E-9F13-B2306E5C9B08}"/>
                </a:ext>
              </a:extLst>
            </p:cNvPr>
            <p:cNvSpPr/>
            <p:nvPr/>
          </p:nvSpPr>
          <p:spPr>
            <a:xfrm>
              <a:off x="6649237" y="1361501"/>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pic>
          <p:nvPicPr>
            <p:cNvPr id="221" name="グラフィックス 220" descr="新しい車いす">
              <a:extLst>
                <a:ext uri="{FF2B5EF4-FFF2-40B4-BE49-F238E27FC236}">
                  <a16:creationId xmlns:a16="http://schemas.microsoft.com/office/drawing/2014/main" id="{A504F6F3-630C-45B9-A64B-E9DAD0B71F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38278" y="1647250"/>
              <a:ext cx="1376738" cy="1376738"/>
            </a:xfrm>
            <a:prstGeom prst="rect">
              <a:avLst/>
            </a:prstGeom>
          </p:spPr>
        </p:pic>
        <p:sp>
          <p:nvSpPr>
            <p:cNvPr id="222" name="二等辺三角形 221">
              <a:extLst>
                <a:ext uri="{FF2B5EF4-FFF2-40B4-BE49-F238E27FC236}">
                  <a16:creationId xmlns:a16="http://schemas.microsoft.com/office/drawing/2014/main" id="{43F265EB-D607-4DA6-A715-032394050427}"/>
                </a:ext>
              </a:extLst>
            </p:cNvPr>
            <p:cNvSpPr/>
            <p:nvPr/>
          </p:nvSpPr>
          <p:spPr>
            <a:xfrm rot="5400000">
              <a:off x="7101068" y="2412064"/>
              <a:ext cx="333129" cy="1991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二等辺三角形 222">
              <a:extLst>
                <a:ext uri="{FF2B5EF4-FFF2-40B4-BE49-F238E27FC236}">
                  <a16:creationId xmlns:a16="http://schemas.microsoft.com/office/drawing/2014/main" id="{55A73CE7-6B0C-4576-8B95-B1935406B351}"/>
                </a:ext>
              </a:extLst>
            </p:cNvPr>
            <p:cNvSpPr/>
            <p:nvPr/>
          </p:nvSpPr>
          <p:spPr>
            <a:xfrm rot="16200000">
              <a:off x="4855967" y="2380749"/>
              <a:ext cx="333129" cy="1991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4" name="図 223">
              <a:extLst>
                <a:ext uri="{FF2B5EF4-FFF2-40B4-BE49-F238E27FC236}">
                  <a16:creationId xmlns:a16="http://schemas.microsoft.com/office/drawing/2014/main" id="{74391009-8D04-4FC2-89C3-DA0390D75C94}"/>
                </a:ext>
              </a:extLst>
            </p:cNvPr>
            <p:cNvPicPr>
              <a:picLocks noChangeAspect="1"/>
            </p:cNvPicPr>
            <p:nvPr/>
          </p:nvPicPr>
          <p:blipFill rotWithShape="1">
            <a:blip r:embed="rId5"/>
            <a:srcRect l="1" r="-9115" b="25652"/>
            <a:stretch/>
          </p:blipFill>
          <p:spPr>
            <a:xfrm>
              <a:off x="4849840" y="3641953"/>
              <a:ext cx="516882" cy="1135746"/>
            </a:xfrm>
            <a:prstGeom prst="rect">
              <a:avLst/>
            </a:prstGeom>
          </p:spPr>
        </p:pic>
        <p:sp>
          <p:nvSpPr>
            <p:cNvPr id="225" name="四角形: 角を丸くする 58">
              <a:extLst>
                <a:ext uri="{FF2B5EF4-FFF2-40B4-BE49-F238E27FC236}">
                  <a16:creationId xmlns:a16="http://schemas.microsoft.com/office/drawing/2014/main" id="{9E742530-47CB-4BE0-A1A1-887A2A60461D}"/>
                </a:ext>
              </a:extLst>
            </p:cNvPr>
            <p:cNvSpPr/>
            <p:nvPr/>
          </p:nvSpPr>
          <p:spPr>
            <a:xfrm>
              <a:off x="6108018" y="3550971"/>
              <a:ext cx="1171586" cy="122347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開発完了まで</a:t>
              </a:r>
              <a:endParaRPr kumimoji="1" lang="en-US" altLang="ja-JP" sz="1200"/>
            </a:p>
            <a:p>
              <a:pPr algn="ctr"/>
              <a:r>
                <a:rPr kumimoji="1" lang="en-US" altLang="ja-JP" sz="1400" b="1"/>
                <a:t>99</a:t>
              </a:r>
              <a:r>
                <a:rPr kumimoji="1" lang="ja-JP" altLang="en-US" sz="1400" b="1"/>
                <a:t>：</a:t>
              </a:r>
              <a:r>
                <a:rPr kumimoji="1" lang="en-US" altLang="ja-JP" sz="1400" b="1"/>
                <a:t>99</a:t>
              </a:r>
              <a:r>
                <a:rPr kumimoji="1" lang="ja-JP" altLang="en-US" sz="1400" b="1"/>
                <a:t>：</a:t>
              </a:r>
              <a:r>
                <a:rPr kumimoji="1" lang="en-US" altLang="ja-JP" sz="1400" b="1"/>
                <a:t>99</a:t>
              </a:r>
            </a:p>
            <a:p>
              <a:pPr algn="ctr"/>
              <a:endParaRPr kumimoji="1" lang="en-US" altLang="ja-JP" sz="1400" b="1"/>
            </a:p>
            <a:p>
              <a:pPr algn="ctr"/>
              <a:endParaRPr kumimoji="1" lang="en-US" altLang="ja-JP" sz="1400" b="1"/>
            </a:p>
          </p:txBody>
        </p:sp>
        <p:sp>
          <p:nvSpPr>
            <p:cNvPr id="226" name="四角形: 角を丸くする 58">
              <a:extLst>
                <a:ext uri="{FF2B5EF4-FFF2-40B4-BE49-F238E27FC236}">
                  <a16:creationId xmlns:a16="http://schemas.microsoft.com/office/drawing/2014/main" id="{D2E0E015-0EF8-40F4-A610-278D95C4BEB9}"/>
                </a:ext>
              </a:extLst>
            </p:cNvPr>
            <p:cNvSpPr/>
            <p:nvPr/>
          </p:nvSpPr>
          <p:spPr>
            <a:xfrm>
              <a:off x="6181703" y="4291427"/>
              <a:ext cx="1024215" cy="366495"/>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研究費投入</a:t>
              </a:r>
              <a:endParaRPr kumimoji="1" lang="en-US" altLang="ja-JP" sz="1000"/>
            </a:p>
            <a:p>
              <a:pPr algn="ctr"/>
              <a:r>
                <a:rPr kumimoji="1" lang="ja-JP" altLang="en-US" sz="1200"/>
                <a:t> </a:t>
              </a:r>
              <a:r>
                <a:rPr kumimoji="1" lang="ja-JP" altLang="en-US" sz="1050"/>
                <a:t>石 </a:t>
              </a:r>
              <a:r>
                <a:rPr kumimoji="1" lang="en-US" altLang="ja-JP" sz="1050"/>
                <a:t>x999</a:t>
              </a:r>
            </a:p>
          </p:txBody>
        </p:sp>
        <p:pic>
          <p:nvPicPr>
            <p:cNvPr id="227" name="図 226">
              <a:extLst>
                <a:ext uri="{FF2B5EF4-FFF2-40B4-BE49-F238E27FC236}">
                  <a16:creationId xmlns:a16="http://schemas.microsoft.com/office/drawing/2014/main" id="{51EC5E04-B2E1-49F8-970B-5C4B1EB88787}"/>
                </a:ext>
              </a:extLst>
            </p:cNvPr>
            <p:cNvPicPr>
              <a:picLocks noChangeAspect="1"/>
            </p:cNvPicPr>
            <p:nvPr/>
          </p:nvPicPr>
          <p:blipFill rotWithShape="1">
            <a:blip r:embed="rId5"/>
            <a:srcRect l="1" r="-9115" b="25652"/>
            <a:stretch/>
          </p:blipFill>
          <p:spPr>
            <a:xfrm>
              <a:off x="5302699" y="3630056"/>
              <a:ext cx="516882" cy="1135746"/>
            </a:xfrm>
            <a:prstGeom prst="rect">
              <a:avLst/>
            </a:prstGeom>
          </p:spPr>
        </p:pic>
        <p:pic>
          <p:nvPicPr>
            <p:cNvPr id="228" name="図 227">
              <a:extLst>
                <a:ext uri="{FF2B5EF4-FFF2-40B4-BE49-F238E27FC236}">
                  <a16:creationId xmlns:a16="http://schemas.microsoft.com/office/drawing/2014/main" id="{50B3AA2E-20BE-4FF7-80D6-E5533CBB12D5}"/>
                </a:ext>
              </a:extLst>
            </p:cNvPr>
            <p:cNvPicPr>
              <a:picLocks noChangeAspect="1"/>
            </p:cNvPicPr>
            <p:nvPr/>
          </p:nvPicPr>
          <p:blipFill rotWithShape="1">
            <a:blip r:embed="rId5"/>
            <a:srcRect l="1" r="-9115" b="25652"/>
            <a:stretch/>
          </p:blipFill>
          <p:spPr>
            <a:xfrm>
              <a:off x="5719432" y="3630056"/>
              <a:ext cx="516882" cy="1135746"/>
            </a:xfrm>
            <a:prstGeom prst="rect">
              <a:avLst/>
            </a:prstGeom>
          </p:spPr>
        </p:pic>
        <p:sp>
          <p:nvSpPr>
            <p:cNvPr id="229" name="四角形: 角を丸くする 792">
              <a:extLst>
                <a:ext uri="{FF2B5EF4-FFF2-40B4-BE49-F238E27FC236}">
                  <a16:creationId xmlns:a16="http://schemas.microsoft.com/office/drawing/2014/main" id="{40AC7848-C818-448B-AEE4-D30EFEAAAE65}"/>
                </a:ext>
              </a:extLst>
            </p:cNvPr>
            <p:cNvSpPr/>
            <p:nvPr/>
          </p:nvSpPr>
          <p:spPr>
            <a:xfrm>
              <a:off x="4855746" y="2961643"/>
              <a:ext cx="2369227" cy="528104"/>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？？？名前？？？</a:t>
              </a:r>
              <a:endParaRPr kumimoji="1" lang="en-US" altLang="ja-JP" sz="1200"/>
            </a:p>
            <a:p>
              <a:pPr algn="ctr"/>
              <a:r>
                <a:rPr kumimoji="1" lang="ja-JP" altLang="en-US" sz="1200"/>
                <a:t>兵科： ✕ ✕ 科　必要研究員　〇人</a:t>
              </a:r>
              <a:endParaRPr kumimoji="1" lang="en-US" altLang="ja-JP" sz="1200"/>
            </a:p>
          </p:txBody>
        </p:sp>
      </p:grpSp>
      <p:grpSp>
        <p:nvGrpSpPr>
          <p:cNvPr id="9" name="グループ化 8">
            <a:extLst>
              <a:ext uri="{FF2B5EF4-FFF2-40B4-BE49-F238E27FC236}">
                <a16:creationId xmlns:a16="http://schemas.microsoft.com/office/drawing/2014/main" id="{4E160E6C-A7D9-430B-A37B-8AF103280D2D}"/>
              </a:ext>
            </a:extLst>
          </p:cNvPr>
          <p:cNvGrpSpPr/>
          <p:nvPr/>
        </p:nvGrpSpPr>
        <p:grpSpPr>
          <a:xfrm>
            <a:off x="4430927" y="108237"/>
            <a:ext cx="1882936" cy="3203839"/>
            <a:chOff x="5573456" y="1092795"/>
            <a:chExt cx="2566626" cy="4572002"/>
          </a:xfrm>
        </p:grpSpPr>
        <p:sp>
          <p:nvSpPr>
            <p:cNvPr id="230" name="正方形/長方形 229">
              <a:extLst>
                <a:ext uri="{FF2B5EF4-FFF2-40B4-BE49-F238E27FC236}">
                  <a16:creationId xmlns:a16="http://schemas.microsoft.com/office/drawing/2014/main" id="{37DD9AA1-0149-48D5-B6EB-10FC6AD688E2}"/>
                </a:ext>
              </a:extLst>
            </p:cNvPr>
            <p:cNvSpPr/>
            <p:nvPr/>
          </p:nvSpPr>
          <p:spPr>
            <a:xfrm>
              <a:off x="5573456" y="1092797"/>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部隊</a:t>
              </a:r>
            </a:p>
          </p:txBody>
        </p:sp>
        <p:grpSp>
          <p:nvGrpSpPr>
            <p:cNvPr id="231" name="グループ化 230">
              <a:extLst>
                <a:ext uri="{FF2B5EF4-FFF2-40B4-BE49-F238E27FC236}">
                  <a16:creationId xmlns:a16="http://schemas.microsoft.com/office/drawing/2014/main" id="{349C23CB-784C-438F-80B9-B37878477584}"/>
                </a:ext>
              </a:extLst>
            </p:cNvPr>
            <p:cNvGrpSpPr/>
            <p:nvPr/>
          </p:nvGrpSpPr>
          <p:grpSpPr>
            <a:xfrm>
              <a:off x="5573456" y="5236170"/>
              <a:ext cx="2566626" cy="428626"/>
              <a:chOff x="0" y="4143375"/>
              <a:chExt cx="2571750" cy="428625"/>
            </a:xfrm>
          </p:grpSpPr>
          <p:sp>
            <p:nvSpPr>
              <p:cNvPr id="232" name="四角形: 角を丸くする 2">
                <a:extLst>
                  <a:ext uri="{FF2B5EF4-FFF2-40B4-BE49-F238E27FC236}">
                    <a16:creationId xmlns:a16="http://schemas.microsoft.com/office/drawing/2014/main" id="{3BB0C4C5-BDA9-4900-B030-B015ECF877C6}"/>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233" name="四角形: 角を丸くする 3">
                <a:extLst>
                  <a:ext uri="{FF2B5EF4-FFF2-40B4-BE49-F238E27FC236}">
                    <a16:creationId xmlns:a16="http://schemas.microsoft.com/office/drawing/2014/main" id="{0817DED0-1FD4-4940-9E58-3DFB4383D373}"/>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234" name="四角形: 角を丸くする 4">
                <a:extLst>
                  <a:ext uri="{FF2B5EF4-FFF2-40B4-BE49-F238E27FC236}">
                    <a16:creationId xmlns:a16="http://schemas.microsoft.com/office/drawing/2014/main" id="{852E3F48-BDB1-4E31-B83A-F02D54205856}"/>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235" name="四角形: 角を丸くする 5">
                <a:extLst>
                  <a:ext uri="{FF2B5EF4-FFF2-40B4-BE49-F238E27FC236}">
                    <a16:creationId xmlns:a16="http://schemas.microsoft.com/office/drawing/2014/main" id="{F5A1B33F-588D-45A8-A620-7FEA8EBCA713}"/>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236" name="四角形: 角を丸くする 6">
                <a:extLst>
                  <a:ext uri="{FF2B5EF4-FFF2-40B4-BE49-F238E27FC236}">
                    <a16:creationId xmlns:a16="http://schemas.microsoft.com/office/drawing/2014/main" id="{0E3C4C42-4693-41DC-84DA-855498873A6A}"/>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237" name="四角形: 角を丸くする 7">
                <a:extLst>
                  <a:ext uri="{FF2B5EF4-FFF2-40B4-BE49-F238E27FC236}">
                    <a16:creationId xmlns:a16="http://schemas.microsoft.com/office/drawing/2014/main" id="{4A392BDE-06CC-41CD-B5BD-678E4E063722}"/>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238" name="グループ化 237">
              <a:extLst>
                <a:ext uri="{FF2B5EF4-FFF2-40B4-BE49-F238E27FC236}">
                  <a16:creationId xmlns:a16="http://schemas.microsoft.com/office/drawing/2014/main" id="{FEE82EC2-023E-4023-8FB9-8E1304C639AC}"/>
                </a:ext>
              </a:extLst>
            </p:cNvPr>
            <p:cNvGrpSpPr/>
            <p:nvPr/>
          </p:nvGrpSpPr>
          <p:grpSpPr>
            <a:xfrm>
              <a:off x="5573456" y="1092795"/>
              <a:ext cx="2566621" cy="571500"/>
              <a:chOff x="0" y="0"/>
              <a:chExt cx="2637694" cy="599215"/>
            </a:xfrm>
          </p:grpSpPr>
          <p:sp>
            <p:nvSpPr>
              <p:cNvPr id="239" name="正方形/長方形 238">
                <a:extLst>
                  <a:ext uri="{FF2B5EF4-FFF2-40B4-BE49-F238E27FC236}">
                    <a16:creationId xmlns:a16="http://schemas.microsoft.com/office/drawing/2014/main" id="{9C4DDFCF-EE64-4354-A2D7-DA95A8D6FC04}"/>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800"/>
              </a:p>
            </p:txBody>
          </p:sp>
          <p:sp>
            <p:nvSpPr>
              <p:cNvPr id="240" name="正方形/長方形 239">
                <a:extLst>
                  <a:ext uri="{FF2B5EF4-FFF2-40B4-BE49-F238E27FC236}">
                    <a16:creationId xmlns:a16="http://schemas.microsoft.com/office/drawing/2014/main" id="{2AD40EC2-70F0-4832-8760-207279B63E66}"/>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41" name="正方形/長方形 240">
                <a:extLst>
                  <a:ext uri="{FF2B5EF4-FFF2-40B4-BE49-F238E27FC236}">
                    <a16:creationId xmlns:a16="http://schemas.microsoft.com/office/drawing/2014/main" id="{F643C0B6-057B-4DA0-9971-BE3CB8A41DB0}"/>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42" name="正方形/長方形 241">
                <a:extLst>
                  <a:ext uri="{FF2B5EF4-FFF2-40B4-BE49-F238E27FC236}">
                    <a16:creationId xmlns:a16="http://schemas.microsoft.com/office/drawing/2014/main" id="{A5AC86DE-7D5B-47D2-BD12-CE41A2667A83}"/>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43" name="四角形: 角を丸くする 13">
                <a:extLst>
                  <a:ext uri="{FF2B5EF4-FFF2-40B4-BE49-F238E27FC236}">
                    <a16:creationId xmlns:a16="http://schemas.microsoft.com/office/drawing/2014/main" id="{0CD8564C-77F6-47E9-A92C-87380DC53CC7}"/>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44" name="正方形/長方形 243">
                <a:extLst>
                  <a:ext uri="{FF2B5EF4-FFF2-40B4-BE49-F238E27FC236}">
                    <a16:creationId xmlns:a16="http://schemas.microsoft.com/office/drawing/2014/main" id="{4C6B8DC4-D5F1-42C7-999E-286D7B09F5F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45" name="楕円 15">
                <a:extLst>
                  <a:ext uri="{FF2B5EF4-FFF2-40B4-BE49-F238E27FC236}">
                    <a16:creationId xmlns:a16="http://schemas.microsoft.com/office/drawing/2014/main" id="{511628A5-B1D4-41F3-8DBE-E584E7C9EFA4}"/>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46" name="四角形: 角を丸くする 16">
                <a:extLst>
                  <a:ext uri="{FF2B5EF4-FFF2-40B4-BE49-F238E27FC236}">
                    <a16:creationId xmlns:a16="http://schemas.microsoft.com/office/drawing/2014/main" id="{10C906A1-1CA9-443B-83CE-D89BD03DBC4B}"/>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47" name="正方形/長方形 246">
                <a:extLst>
                  <a:ext uri="{FF2B5EF4-FFF2-40B4-BE49-F238E27FC236}">
                    <a16:creationId xmlns:a16="http://schemas.microsoft.com/office/drawing/2014/main" id="{747DDB54-6E4C-4FC1-8F1C-5A3E6DCBAA2A}"/>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48" name="四角形: 角を丸くする 18">
                <a:extLst>
                  <a:ext uri="{FF2B5EF4-FFF2-40B4-BE49-F238E27FC236}">
                    <a16:creationId xmlns:a16="http://schemas.microsoft.com/office/drawing/2014/main" id="{BCA48D72-D851-496A-A4B2-14B63F77AFE6}"/>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49" name="四角形: 角を丸くする 19">
                <a:extLst>
                  <a:ext uri="{FF2B5EF4-FFF2-40B4-BE49-F238E27FC236}">
                    <a16:creationId xmlns:a16="http://schemas.microsoft.com/office/drawing/2014/main" id="{239C3B21-2E78-433D-A593-3B69A748AC47}"/>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50" name="テキスト ボックス 2937">
                <a:extLst>
                  <a:ext uri="{FF2B5EF4-FFF2-40B4-BE49-F238E27FC236}">
                    <a16:creationId xmlns:a16="http://schemas.microsoft.com/office/drawing/2014/main" id="{25972AAE-6FBF-4DD6-A166-4CB67D76D0D7}"/>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51" name="テキスト ボックス 2941">
                <a:extLst>
                  <a:ext uri="{FF2B5EF4-FFF2-40B4-BE49-F238E27FC236}">
                    <a16:creationId xmlns:a16="http://schemas.microsoft.com/office/drawing/2014/main" id="{C7C3EBD3-17CD-4439-B0D6-BF392C38D902}"/>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52" name="四角形: 角を丸くする 58">
              <a:extLst>
                <a:ext uri="{FF2B5EF4-FFF2-40B4-BE49-F238E27FC236}">
                  <a16:creationId xmlns:a16="http://schemas.microsoft.com/office/drawing/2014/main" id="{E60993F6-7049-45C2-BA2A-E901331CE826}"/>
                </a:ext>
              </a:extLst>
            </p:cNvPr>
            <p:cNvSpPr/>
            <p:nvPr/>
          </p:nvSpPr>
          <p:spPr>
            <a:xfrm>
              <a:off x="7397986" y="1697140"/>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253" name="四角形: 角を丸くする 54">
              <a:extLst>
                <a:ext uri="{FF2B5EF4-FFF2-40B4-BE49-F238E27FC236}">
                  <a16:creationId xmlns:a16="http://schemas.microsoft.com/office/drawing/2014/main" id="{05EEB959-0138-4D45-AEA5-8A313DFD4964}"/>
                </a:ext>
              </a:extLst>
            </p:cNvPr>
            <p:cNvSpPr/>
            <p:nvPr/>
          </p:nvSpPr>
          <p:spPr>
            <a:xfrm>
              <a:off x="6856767" y="2572712"/>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部隊編成</a:t>
              </a:r>
              <a:endParaRPr kumimoji="1" lang="en-US" altLang="ja-JP" sz="1200"/>
            </a:p>
          </p:txBody>
        </p:sp>
        <p:sp>
          <p:nvSpPr>
            <p:cNvPr id="254" name="四角形: 角を丸くする 54">
              <a:extLst>
                <a:ext uri="{FF2B5EF4-FFF2-40B4-BE49-F238E27FC236}">
                  <a16:creationId xmlns:a16="http://schemas.microsoft.com/office/drawing/2014/main" id="{BE9DDD2F-11A3-4F04-B4B2-A9088F6EABF2}"/>
                </a:ext>
              </a:extLst>
            </p:cNvPr>
            <p:cNvSpPr/>
            <p:nvPr/>
          </p:nvSpPr>
          <p:spPr>
            <a:xfrm>
              <a:off x="6900488" y="3107547"/>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TR</a:t>
              </a:r>
              <a:r>
                <a:rPr kumimoji="1" lang="ja-JP" altLang="en-US" sz="1200"/>
                <a:t>カード</a:t>
              </a:r>
              <a:endParaRPr kumimoji="1" lang="en-US" altLang="ja-JP" sz="1200"/>
            </a:p>
          </p:txBody>
        </p:sp>
        <p:sp>
          <p:nvSpPr>
            <p:cNvPr id="255" name="四角形: 角を丸くする 54">
              <a:extLst>
                <a:ext uri="{FF2B5EF4-FFF2-40B4-BE49-F238E27FC236}">
                  <a16:creationId xmlns:a16="http://schemas.microsoft.com/office/drawing/2014/main" id="{C7041962-650D-4595-9680-0D547A0C7D60}"/>
                </a:ext>
              </a:extLst>
            </p:cNvPr>
            <p:cNvSpPr/>
            <p:nvPr/>
          </p:nvSpPr>
          <p:spPr>
            <a:xfrm>
              <a:off x="6900488" y="3627453"/>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装備</a:t>
              </a:r>
              <a:endParaRPr kumimoji="1" lang="en-US" altLang="ja-JP" sz="1200"/>
            </a:p>
          </p:txBody>
        </p:sp>
        <p:pic>
          <p:nvPicPr>
            <p:cNvPr id="256" name="図 255">
              <a:extLst>
                <a:ext uri="{FF2B5EF4-FFF2-40B4-BE49-F238E27FC236}">
                  <a16:creationId xmlns:a16="http://schemas.microsoft.com/office/drawing/2014/main" id="{61AD8B48-F9B5-4864-A8FA-6056C00B416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284" b="4167"/>
            <a:stretch/>
          </p:blipFill>
          <p:spPr>
            <a:xfrm>
              <a:off x="5580294" y="1954459"/>
              <a:ext cx="1429886" cy="3286125"/>
            </a:xfrm>
            <a:prstGeom prst="rect">
              <a:avLst/>
            </a:prstGeom>
          </p:spPr>
        </p:pic>
        <p:sp>
          <p:nvSpPr>
            <p:cNvPr id="257" name="四角形: 角を丸くする 54">
              <a:extLst>
                <a:ext uri="{FF2B5EF4-FFF2-40B4-BE49-F238E27FC236}">
                  <a16:creationId xmlns:a16="http://schemas.microsoft.com/office/drawing/2014/main" id="{DA8F06F9-95B0-488B-9B7C-5FBB0CC5EA93}"/>
                </a:ext>
              </a:extLst>
            </p:cNvPr>
            <p:cNvSpPr/>
            <p:nvPr/>
          </p:nvSpPr>
          <p:spPr>
            <a:xfrm>
              <a:off x="6949503" y="4146929"/>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支援兵器</a:t>
              </a:r>
              <a:endParaRPr kumimoji="1" lang="en-US" altLang="ja-JP" sz="1200"/>
            </a:p>
          </p:txBody>
        </p:sp>
        <p:sp>
          <p:nvSpPr>
            <p:cNvPr id="258" name="円/楕円 1">
              <a:extLst>
                <a:ext uri="{FF2B5EF4-FFF2-40B4-BE49-F238E27FC236}">
                  <a16:creationId xmlns:a16="http://schemas.microsoft.com/office/drawing/2014/main" id="{24D7E1BE-FD78-44A8-B708-7C72248744E9}"/>
                </a:ext>
              </a:extLst>
            </p:cNvPr>
            <p:cNvSpPr/>
            <p:nvPr/>
          </p:nvSpPr>
          <p:spPr>
            <a:xfrm>
              <a:off x="7929236" y="4056887"/>
              <a:ext cx="187820" cy="18008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grpSp>
    </p:spTree>
    <p:extLst>
      <p:ext uri="{BB962C8B-B14F-4D97-AF65-F5344CB8AC3E}">
        <p14:creationId xmlns:p14="http://schemas.microsoft.com/office/powerpoint/2010/main" val="11663425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37</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5" name="正方形/長方形 14">
            <a:extLst>
              <a:ext uri="{FF2B5EF4-FFF2-40B4-BE49-F238E27FC236}">
                <a16:creationId xmlns:a16="http://schemas.microsoft.com/office/drawing/2014/main" id="{6FC9C8F1-2AF6-47D2-920C-916D0F6F4495}"/>
              </a:ext>
            </a:extLst>
          </p:cNvPr>
          <p:cNvSpPr/>
          <p:nvPr/>
        </p:nvSpPr>
        <p:spPr>
          <a:xfrm>
            <a:off x="4824707" y="757158"/>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支援兵器</a:t>
            </a:r>
            <a:endParaRPr kumimoji="1" lang="en-US" altLang="ja-JP" sz="1100" b="1">
              <a:latin typeface="メイリオ" panose="020B0604030504040204" pitchFamily="50" charset="-128"/>
              <a:ea typeface="メイリオ" panose="020B0604030504040204" pitchFamily="50" charset="-128"/>
            </a:endParaRPr>
          </a:p>
        </p:txBody>
      </p:sp>
      <p:grpSp>
        <p:nvGrpSpPr>
          <p:cNvPr id="16" name="グループ化 15">
            <a:extLst>
              <a:ext uri="{FF2B5EF4-FFF2-40B4-BE49-F238E27FC236}">
                <a16:creationId xmlns:a16="http://schemas.microsoft.com/office/drawing/2014/main" id="{DAF723DE-7F52-4EB6-A65E-1945CEA440FD}"/>
              </a:ext>
            </a:extLst>
          </p:cNvPr>
          <p:cNvGrpSpPr/>
          <p:nvPr/>
        </p:nvGrpSpPr>
        <p:grpSpPr>
          <a:xfrm>
            <a:off x="4824707" y="4900531"/>
            <a:ext cx="2566626" cy="428626"/>
            <a:chOff x="0" y="4143375"/>
            <a:chExt cx="2571750" cy="428625"/>
          </a:xfrm>
        </p:grpSpPr>
        <p:sp>
          <p:nvSpPr>
            <p:cNvPr id="17" name="四角形: 角を丸くする 2">
              <a:extLst>
                <a:ext uri="{FF2B5EF4-FFF2-40B4-BE49-F238E27FC236}">
                  <a16:creationId xmlns:a16="http://schemas.microsoft.com/office/drawing/2014/main" id="{B4196116-D2B9-401C-B617-9B6832788EDA}"/>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18" name="四角形: 角を丸くする 3">
              <a:extLst>
                <a:ext uri="{FF2B5EF4-FFF2-40B4-BE49-F238E27FC236}">
                  <a16:creationId xmlns:a16="http://schemas.microsoft.com/office/drawing/2014/main" id="{F6CEE835-A587-4DC5-8ED4-AF1F157B1F19}"/>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19" name="四角形: 角を丸くする 4">
              <a:extLst>
                <a:ext uri="{FF2B5EF4-FFF2-40B4-BE49-F238E27FC236}">
                  <a16:creationId xmlns:a16="http://schemas.microsoft.com/office/drawing/2014/main" id="{8E3DE2F4-B09A-47E0-9634-78D4E71332B9}"/>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20" name="四角形: 角を丸くする 5">
              <a:extLst>
                <a:ext uri="{FF2B5EF4-FFF2-40B4-BE49-F238E27FC236}">
                  <a16:creationId xmlns:a16="http://schemas.microsoft.com/office/drawing/2014/main" id="{C92AFCD0-291A-4058-BAB7-1EF0A78C5158}"/>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21" name="四角形: 角を丸くする 6">
              <a:extLst>
                <a:ext uri="{FF2B5EF4-FFF2-40B4-BE49-F238E27FC236}">
                  <a16:creationId xmlns:a16="http://schemas.microsoft.com/office/drawing/2014/main" id="{370EDAF9-1FF8-4C8C-9E09-6C3801E2C398}"/>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22" name="四角形: 角を丸くする 7">
              <a:extLst>
                <a:ext uri="{FF2B5EF4-FFF2-40B4-BE49-F238E27FC236}">
                  <a16:creationId xmlns:a16="http://schemas.microsoft.com/office/drawing/2014/main" id="{9AAEA4E5-DC18-4995-9085-B1BB7AC87F8C}"/>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23" name="グループ化 22">
            <a:extLst>
              <a:ext uri="{FF2B5EF4-FFF2-40B4-BE49-F238E27FC236}">
                <a16:creationId xmlns:a16="http://schemas.microsoft.com/office/drawing/2014/main" id="{4A27972B-CC84-4C65-B54B-E47F30C677AF}"/>
              </a:ext>
            </a:extLst>
          </p:cNvPr>
          <p:cNvGrpSpPr/>
          <p:nvPr/>
        </p:nvGrpSpPr>
        <p:grpSpPr>
          <a:xfrm>
            <a:off x="4824707" y="757156"/>
            <a:ext cx="2566621" cy="571500"/>
            <a:chOff x="0" y="0"/>
            <a:chExt cx="2637694" cy="599215"/>
          </a:xfrm>
        </p:grpSpPr>
        <p:sp>
          <p:nvSpPr>
            <p:cNvPr id="24" name="正方形/長方形 23">
              <a:extLst>
                <a:ext uri="{FF2B5EF4-FFF2-40B4-BE49-F238E27FC236}">
                  <a16:creationId xmlns:a16="http://schemas.microsoft.com/office/drawing/2014/main" id="{BC34AEB6-88F7-4A77-8D4E-CAEA6C0D62F9}"/>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5" name="正方形/長方形 24">
              <a:extLst>
                <a:ext uri="{FF2B5EF4-FFF2-40B4-BE49-F238E27FC236}">
                  <a16:creationId xmlns:a16="http://schemas.microsoft.com/office/drawing/2014/main" id="{ACD40C59-1EAE-428B-977B-F0D3F54D42A0}"/>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6" name="正方形/長方形 25">
              <a:extLst>
                <a:ext uri="{FF2B5EF4-FFF2-40B4-BE49-F238E27FC236}">
                  <a16:creationId xmlns:a16="http://schemas.microsoft.com/office/drawing/2014/main" id="{0032A143-EE74-4F98-8EB1-30FA8018B37B}"/>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 name="正方形/長方形 26">
              <a:extLst>
                <a:ext uri="{FF2B5EF4-FFF2-40B4-BE49-F238E27FC236}">
                  <a16:creationId xmlns:a16="http://schemas.microsoft.com/office/drawing/2014/main" id="{EF293D3C-9BBF-4C5F-8C3A-FB40166B9CC7}"/>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8" name="四角形: 角を丸くする 13">
              <a:extLst>
                <a:ext uri="{FF2B5EF4-FFF2-40B4-BE49-F238E27FC236}">
                  <a16:creationId xmlns:a16="http://schemas.microsoft.com/office/drawing/2014/main" id="{F9DB8590-670B-4629-B0AB-2A0EFF80B2F6}"/>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9" name="正方形/長方形 28">
              <a:extLst>
                <a:ext uri="{FF2B5EF4-FFF2-40B4-BE49-F238E27FC236}">
                  <a16:creationId xmlns:a16="http://schemas.microsoft.com/office/drawing/2014/main" id="{2C7E539C-5296-45FA-8F36-F7755A3A93A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0" name="楕円 15">
              <a:extLst>
                <a:ext uri="{FF2B5EF4-FFF2-40B4-BE49-F238E27FC236}">
                  <a16:creationId xmlns:a16="http://schemas.microsoft.com/office/drawing/2014/main" id="{89A348FD-ECF1-42CC-97EB-D454CA900B2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1" name="四角形: 角を丸くする 16">
              <a:extLst>
                <a:ext uri="{FF2B5EF4-FFF2-40B4-BE49-F238E27FC236}">
                  <a16:creationId xmlns:a16="http://schemas.microsoft.com/office/drawing/2014/main" id="{ED2CB882-75C7-4025-B5BE-81C991C88EB5}"/>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 name="正方形/長方形 31">
              <a:extLst>
                <a:ext uri="{FF2B5EF4-FFF2-40B4-BE49-F238E27FC236}">
                  <a16:creationId xmlns:a16="http://schemas.microsoft.com/office/drawing/2014/main" id="{BA19796B-C321-488B-BCC3-1463E063F69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3" name="四角形: 角を丸くする 18">
              <a:extLst>
                <a:ext uri="{FF2B5EF4-FFF2-40B4-BE49-F238E27FC236}">
                  <a16:creationId xmlns:a16="http://schemas.microsoft.com/office/drawing/2014/main" id="{B9894D04-2A02-4686-9A2C-C94D2EEC35B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四角形: 角を丸くする 19">
              <a:extLst>
                <a:ext uri="{FF2B5EF4-FFF2-40B4-BE49-F238E27FC236}">
                  <a16:creationId xmlns:a16="http://schemas.microsoft.com/office/drawing/2014/main" id="{4812BC2B-09B6-4AAC-BAE6-5781E88C7F7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テキスト ボックス 2937">
              <a:extLst>
                <a:ext uri="{FF2B5EF4-FFF2-40B4-BE49-F238E27FC236}">
                  <a16:creationId xmlns:a16="http://schemas.microsoft.com/office/drawing/2014/main" id="{1283DEBB-56C8-4A81-93F9-D74706BAA88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6" name="テキスト ボックス 2941">
              <a:extLst>
                <a:ext uri="{FF2B5EF4-FFF2-40B4-BE49-F238E27FC236}">
                  <a16:creationId xmlns:a16="http://schemas.microsoft.com/office/drawing/2014/main" id="{D6EE2F29-E740-43B1-AF7E-A40F5476F44C}"/>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7" name="四角形: 角を丸くする 58">
            <a:extLst>
              <a:ext uri="{FF2B5EF4-FFF2-40B4-BE49-F238E27FC236}">
                <a16:creationId xmlns:a16="http://schemas.microsoft.com/office/drawing/2014/main" id="{7F36718C-3E5C-46A8-A54C-06E71F41789D}"/>
              </a:ext>
            </a:extLst>
          </p:cNvPr>
          <p:cNvSpPr/>
          <p:nvPr/>
        </p:nvSpPr>
        <p:spPr>
          <a:xfrm>
            <a:off x="6649237" y="1361501"/>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grpSp>
        <p:nvGrpSpPr>
          <p:cNvPr id="52" name="グループ化 51">
            <a:extLst>
              <a:ext uri="{FF2B5EF4-FFF2-40B4-BE49-F238E27FC236}">
                <a16:creationId xmlns:a16="http://schemas.microsoft.com/office/drawing/2014/main" id="{47D09488-9798-4373-8606-A18D840D3CE0}"/>
              </a:ext>
            </a:extLst>
          </p:cNvPr>
          <p:cNvGrpSpPr/>
          <p:nvPr/>
        </p:nvGrpSpPr>
        <p:grpSpPr>
          <a:xfrm>
            <a:off x="587412" y="1283575"/>
            <a:ext cx="1827104" cy="546248"/>
            <a:chOff x="598121" y="1246685"/>
            <a:chExt cx="1827104" cy="546248"/>
          </a:xfrm>
        </p:grpSpPr>
        <p:sp>
          <p:nvSpPr>
            <p:cNvPr id="53" name="テキスト ボックス 52">
              <a:extLst>
                <a:ext uri="{FF2B5EF4-FFF2-40B4-BE49-F238E27FC236}">
                  <a16:creationId xmlns:a16="http://schemas.microsoft.com/office/drawing/2014/main" id="{A4797C56-4726-4A11-BFFD-5A3CCD034175}"/>
                </a:ext>
              </a:extLst>
            </p:cNvPr>
            <p:cNvSpPr txBox="1"/>
            <p:nvPr/>
          </p:nvSpPr>
          <p:spPr>
            <a:xfrm>
              <a:off x="598121" y="1246685"/>
              <a:ext cx="1800493" cy="307777"/>
            </a:xfrm>
            <a:prstGeom prst="rect">
              <a:avLst/>
            </a:prstGeom>
            <a:noFill/>
          </p:spPr>
          <p:txBody>
            <a:bodyPr wrap="none" rtlCol="0">
              <a:spAutoFit/>
            </a:bodyPr>
            <a:lstStyle/>
            <a:p>
              <a:r>
                <a:rPr kumimoji="1" lang="ja-JP" altLang="en-US" sz="1400" b="1"/>
                <a:t>開発員の選択を行う</a:t>
              </a:r>
              <a:endParaRPr kumimoji="1" lang="en-US" altLang="ja-JP" sz="1400" b="1"/>
            </a:p>
          </p:txBody>
        </p:sp>
        <p:sp>
          <p:nvSpPr>
            <p:cNvPr id="54" name="テキスト ボックス 53">
              <a:extLst>
                <a:ext uri="{FF2B5EF4-FFF2-40B4-BE49-F238E27FC236}">
                  <a16:creationId xmlns:a16="http://schemas.microsoft.com/office/drawing/2014/main" id="{970F9BCC-4941-4709-9FDB-929B9E51A032}"/>
                </a:ext>
              </a:extLst>
            </p:cNvPr>
            <p:cNvSpPr txBox="1"/>
            <p:nvPr/>
          </p:nvSpPr>
          <p:spPr>
            <a:xfrm>
              <a:off x="829916" y="1546712"/>
              <a:ext cx="1595309" cy="246221"/>
            </a:xfrm>
            <a:prstGeom prst="rect">
              <a:avLst/>
            </a:prstGeom>
            <a:noFill/>
          </p:spPr>
          <p:txBody>
            <a:bodyPr wrap="none" rtlCol="0">
              <a:spAutoFit/>
            </a:bodyPr>
            <a:lstStyle/>
            <a:p>
              <a:r>
                <a:rPr kumimoji="1" lang="ja-JP" altLang="en-US" sz="1000"/>
                <a:t>必要な情報が掲載される</a:t>
              </a:r>
              <a:endParaRPr kumimoji="1" lang="en-US" altLang="ja-JP" sz="1000"/>
            </a:p>
          </p:txBody>
        </p:sp>
      </p:grpSp>
      <p:sp>
        <p:nvSpPr>
          <p:cNvPr id="4" name="二等辺三角形 3">
            <a:extLst>
              <a:ext uri="{FF2B5EF4-FFF2-40B4-BE49-F238E27FC236}">
                <a16:creationId xmlns:a16="http://schemas.microsoft.com/office/drawing/2014/main" id="{A5CCC6DA-0DD8-4226-9BDF-BAE069B3B742}"/>
              </a:ext>
            </a:extLst>
          </p:cNvPr>
          <p:cNvSpPr/>
          <p:nvPr/>
        </p:nvSpPr>
        <p:spPr>
          <a:xfrm rot="5400000">
            <a:off x="7101068" y="2412064"/>
            <a:ext cx="333129" cy="1991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二等辺三角形 67">
            <a:extLst>
              <a:ext uri="{FF2B5EF4-FFF2-40B4-BE49-F238E27FC236}">
                <a16:creationId xmlns:a16="http://schemas.microsoft.com/office/drawing/2014/main" id="{B0CA676B-EB64-446E-99AF-C870A7E3EE9A}"/>
              </a:ext>
            </a:extLst>
          </p:cNvPr>
          <p:cNvSpPr/>
          <p:nvPr/>
        </p:nvSpPr>
        <p:spPr>
          <a:xfrm rot="16200000">
            <a:off x="4855967" y="2380749"/>
            <a:ext cx="333129" cy="1991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四角形: 角を丸くする 58">
            <a:extLst>
              <a:ext uri="{FF2B5EF4-FFF2-40B4-BE49-F238E27FC236}">
                <a16:creationId xmlns:a16="http://schemas.microsoft.com/office/drawing/2014/main" id="{CCEAC174-6CA1-446E-A416-755AFC355CC1}"/>
              </a:ext>
            </a:extLst>
          </p:cNvPr>
          <p:cNvSpPr/>
          <p:nvPr/>
        </p:nvSpPr>
        <p:spPr>
          <a:xfrm>
            <a:off x="6108018" y="3550971"/>
            <a:ext cx="1171586" cy="122347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開発時間</a:t>
            </a:r>
            <a:endParaRPr kumimoji="1" lang="en-US" altLang="ja-JP" sz="1200"/>
          </a:p>
          <a:p>
            <a:pPr algn="ctr"/>
            <a:r>
              <a:rPr kumimoji="1" lang="en-US" altLang="ja-JP" sz="1400" b="1"/>
              <a:t>99</a:t>
            </a:r>
            <a:r>
              <a:rPr kumimoji="1" lang="ja-JP" altLang="en-US" sz="1400" b="1"/>
              <a:t>：</a:t>
            </a:r>
            <a:r>
              <a:rPr kumimoji="1" lang="en-US" altLang="ja-JP" sz="1400" b="1"/>
              <a:t>99</a:t>
            </a:r>
            <a:r>
              <a:rPr kumimoji="1" lang="ja-JP" altLang="en-US" sz="1400" b="1"/>
              <a:t>：</a:t>
            </a:r>
            <a:r>
              <a:rPr kumimoji="1" lang="en-US" altLang="ja-JP" sz="1400" b="1"/>
              <a:t>99</a:t>
            </a:r>
          </a:p>
          <a:p>
            <a:pPr algn="ctr"/>
            <a:endParaRPr kumimoji="1" lang="en-US" altLang="ja-JP" sz="1400" b="1"/>
          </a:p>
          <a:p>
            <a:pPr algn="ctr"/>
            <a:endParaRPr kumimoji="1" lang="en-US" altLang="ja-JP" sz="1400" b="1"/>
          </a:p>
        </p:txBody>
      </p:sp>
      <p:sp>
        <p:nvSpPr>
          <p:cNvPr id="75" name="四角形: 角を丸くする 58">
            <a:extLst>
              <a:ext uri="{FF2B5EF4-FFF2-40B4-BE49-F238E27FC236}">
                <a16:creationId xmlns:a16="http://schemas.microsoft.com/office/drawing/2014/main" id="{1A2092DD-BDD1-4BF0-8A77-0F8193A6921E}"/>
              </a:ext>
            </a:extLst>
          </p:cNvPr>
          <p:cNvSpPr/>
          <p:nvPr/>
        </p:nvSpPr>
        <p:spPr>
          <a:xfrm>
            <a:off x="6181703" y="4291427"/>
            <a:ext cx="1024215" cy="366495"/>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研究員選択</a:t>
            </a:r>
            <a:endParaRPr kumimoji="1" lang="en-US" altLang="ja-JP" sz="1050"/>
          </a:p>
        </p:txBody>
      </p:sp>
      <p:sp>
        <p:nvSpPr>
          <p:cNvPr id="58" name="四角形: 角を丸くする 792">
            <a:extLst>
              <a:ext uri="{FF2B5EF4-FFF2-40B4-BE49-F238E27FC236}">
                <a16:creationId xmlns:a16="http://schemas.microsoft.com/office/drawing/2014/main" id="{8D179804-CDD6-431F-9E63-C4059CAE2961}"/>
              </a:ext>
            </a:extLst>
          </p:cNvPr>
          <p:cNvSpPr/>
          <p:nvPr/>
        </p:nvSpPr>
        <p:spPr>
          <a:xfrm>
            <a:off x="5252478" y="1651484"/>
            <a:ext cx="1805547" cy="1838263"/>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？？？名前？？？</a:t>
            </a:r>
            <a:endParaRPr kumimoji="1" lang="en-US" altLang="ja-JP" sz="1200"/>
          </a:p>
        </p:txBody>
      </p:sp>
      <p:sp>
        <p:nvSpPr>
          <p:cNvPr id="59" name="正方形/長方形 58">
            <a:extLst>
              <a:ext uri="{FF2B5EF4-FFF2-40B4-BE49-F238E27FC236}">
                <a16:creationId xmlns:a16="http://schemas.microsoft.com/office/drawing/2014/main" id="{41F0BCBE-3170-446D-9CCB-CADC65F1E8DF}"/>
              </a:ext>
            </a:extLst>
          </p:cNvPr>
          <p:cNvSpPr/>
          <p:nvPr/>
        </p:nvSpPr>
        <p:spPr>
          <a:xfrm>
            <a:off x="37450" y="5581330"/>
            <a:ext cx="8857167" cy="1200329"/>
          </a:xfrm>
          <a:prstGeom prst="rect">
            <a:avLst/>
          </a:prstGeom>
        </p:spPr>
        <p:txBody>
          <a:bodyPr wrap="square">
            <a:spAutoFit/>
          </a:bodyPr>
          <a:lstStyle/>
          <a:p>
            <a:r>
              <a:rPr kumimoji="1" lang="ja-JP" altLang="en-US" sz="7200" b="1">
                <a:solidFill>
                  <a:schemeClr val="tx1">
                    <a:lumMod val="50000"/>
                    <a:lumOff val="50000"/>
                    <a:alpha val="14000"/>
                  </a:schemeClr>
                </a:solidFill>
              </a:rPr>
              <a:t>支援兵器・開発</a:t>
            </a:r>
          </a:p>
        </p:txBody>
      </p:sp>
      <p:sp>
        <p:nvSpPr>
          <p:cNvPr id="60" name="テキスト ボックス 59">
            <a:extLst>
              <a:ext uri="{FF2B5EF4-FFF2-40B4-BE49-F238E27FC236}">
                <a16:creationId xmlns:a16="http://schemas.microsoft.com/office/drawing/2014/main" id="{D5AEF418-4F82-4960-BA91-04190BAB0394}"/>
              </a:ext>
            </a:extLst>
          </p:cNvPr>
          <p:cNvSpPr txBox="1"/>
          <p:nvPr/>
        </p:nvSpPr>
        <p:spPr>
          <a:xfrm>
            <a:off x="415419" y="538799"/>
            <a:ext cx="2719014" cy="307777"/>
          </a:xfrm>
          <a:prstGeom prst="rect">
            <a:avLst/>
          </a:prstGeom>
          <a:noFill/>
        </p:spPr>
        <p:txBody>
          <a:bodyPr wrap="none" rtlCol="0">
            <a:spAutoFit/>
          </a:bodyPr>
          <a:lstStyle/>
          <a:p>
            <a:r>
              <a:rPr kumimoji="1" lang="en-US" altLang="ja-JP" sz="1400" b="1"/>
              <a:t>1. su100.</a:t>
            </a:r>
            <a:r>
              <a:rPr kumimoji="1" lang="ja-JP" altLang="en-US" sz="1400" b="1"/>
              <a:t>支援兵器（開発開始）</a:t>
            </a:r>
          </a:p>
        </p:txBody>
      </p:sp>
      <p:sp>
        <p:nvSpPr>
          <p:cNvPr id="63" name="四角形: 角を丸くする 792">
            <a:extLst>
              <a:ext uri="{FF2B5EF4-FFF2-40B4-BE49-F238E27FC236}">
                <a16:creationId xmlns:a16="http://schemas.microsoft.com/office/drawing/2014/main" id="{0EC00113-C16F-4B63-BF10-A8E0B7BC2F55}"/>
              </a:ext>
            </a:extLst>
          </p:cNvPr>
          <p:cNvSpPr/>
          <p:nvPr/>
        </p:nvSpPr>
        <p:spPr>
          <a:xfrm>
            <a:off x="4928299" y="3601649"/>
            <a:ext cx="342216" cy="1187604"/>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人</a:t>
            </a:r>
            <a:endParaRPr kumimoji="1" lang="en-US" altLang="ja-JP" sz="1200"/>
          </a:p>
          <a:p>
            <a:pPr algn="ctr"/>
            <a:r>
              <a:rPr kumimoji="1" lang="ja-JP" altLang="en-US" sz="1200"/>
              <a:t>数</a:t>
            </a:r>
            <a:endParaRPr kumimoji="1" lang="en-US" altLang="ja-JP" sz="1200"/>
          </a:p>
          <a:p>
            <a:pPr algn="ctr"/>
            <a:r>
              <a:rPr kumimoji="1" lang="ja-JP" altLang="en-US" sz="1200"/>
              <a:t>分</a:t>
            </a:r>
            <a:endParaRPr kumimoji="1" lang="en-US" altLang="ja-JP" sz="1200"/>
          </a:p>
        </p:txBody>
      </p:sp>
      <p:sp>
        <p:nvSpPr>
          <p:cNvPr id="64" name="四角形: 角を丸くする 792">
            <a:extLst>
              <a:ext uri="{FF2B5EF4-FFF2-40B4-BE49-F238E27FC236}">
                <a16:creationId xmlns:a16="http://schemas.microsoft.com/office/drawing/2014/main" id="{970C48CE-5602-403C-9B96-EBF1A2916EE0}"/>
              </a:ext>
            </a:extLst>
          </p:cNvPr>
          <p:cNvSpPr/>
          <p:nvPr/>
        </p:nvSpPr>
        <p:spPr>
          <a:xfrm>
            <a:off x="5304274" y="3601649"/>
            <a:ext cx="342216" cy="1187604"/>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人</a:t>
            </a:r>
            <a:endParaRPr kumimoji="1" lang="en-US" altLang="ja-JP" sz="1200"/>
          </a:p>
          <a:p>
            <a:pPr algn="ctr"/>
            <a:r>
              <a:rPr kumimoji="1" lang="ja-JP" altLang="en-US" sz="1200"/>
              <a:t>数</a:t>
            </a:r>
            <a:endParaRPr kumimoji="1" lang="en-US" altLang="ja-JP" sz="1200"/>
          </a:p>
          <a:p>
            <a:pPr algn="ctr"/>
            <a:r>
              <a:rPr kumimoji="1" lang="ja-JP" altLang="en-US" sz="1200"/>
              <a:t>分</a:t>
            </a:r>
            <a:endParaRPr kumimoji="1" lang="en-US" altLang="ja-JP" sz="1200"/>
          </a:p>
        </p:txBody>
      </p:sp>
      <p:sp>
        <p:nvSpPr>
          <p:cNvPr id="65" name="四角形: 角を丸くする 792">
            <a:extLst>
              <a:ext uri="{FF2B5EF4-FFF2-40B4-BE49-F238E27FC236}">
                <a16:creationId xmlns:a16="http://schemas.microsoft.com/office/drawing/2014/main" id="{D678650E-F12D-414F-BFBC-075E7E7E8596}"/>
              </a:ext>
            </a:extLst>
          </p:cNvPr>
          <p:cNvSpPr/>
          <p:nvPr/>
        </p:nvSpPr>
        <p:spPr>
          <a:xfrm>
            <a:off x="5680250" y="3601649"/>
            <a:ext cx="342216" cy="1187604"/>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人</a:t>
            </a:r>
            <a:endParaRPr kumimoji="1" lang="en-US" altLang="ja-JP" sz="1200"/>
          </a:p>
          <a:p>
            <a:pPr algn="ctr"/>
            <a:r>
              <a:rPr kumimoji="1" lang="ja-JP" altLang="en-US" sz="1200"/>
              <a:t>数</a:t>
            </a:r>
            <a:endParaRPr kumimoji="1" lang="en-US" altLang="ja-JP" sz="1200"/>
          </a:p>
          <a:p>
            <a:pPr algn="ctr"/>
            <a:r>
              <a:rPr kumimoji="1" lang="ja-JP" altLang="en-US" sz="1200"/>
              <a:t>分</a:t>
            </a:r>
            <a:endParaRPr kumimoji="1" lang="en-US" altLang="ja-JP" sz="1200"/>
          </a:p>
        </p:txBody>
      </p:sp>
    </p:spTree>
    <p:extLst>
      <p:ext uri="{BB962C8B-B14F-4D97-AF65-F5344CB8AC3E}">
        <p14:creationId xmlns:p14="http://schemas.microsoft.com/office/powerpoint/2010/main" val="21642174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38</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0" y="5581330"/>
            <a:ext cx="8857167" cy="1569660"/>
          </a:xfrm>
          <a:prstGeom prst="rect">
            <a:avLst/>
          </a:prstGeom>
        </p:spPr>
        <p:txBody>
          <a:bodyPr wrap="square">
            <a:spAutoFit/>
          </a:bodyPr>
          <a:lstStyle/>
          <a:p>
            <a:r>
              <a:rPr kumimoji="1" lang="ja-JP" altLang="en-US" sz="9600" b="1">
                <a:solidFill>
                  <a:schemeClr val="tx1">
                    <a:lumMod val="50000"/>
                    <a:lumOff val="50000"/>
                    <a:alpha val="14000"/>
                  </a:schemeClr>
                </a:solidFill>
              </a:rPr>
              <a:t>研究員選択</a:t>
            </a:r>
          </a:p>
        </p:txBody>
      </p:sp>
      <p:sp>
        <p:nvSpPr>
          <p:cNvPr id="15" name="正方形/長方形 14">
            <a:extLst>
              <a:ext uri="{FF2B5EF4-FFF2-40B4-BE49-F238E27FC236}">
                <a16:creationId xmlns:a16="http://schemas.microsoft.com/office/drawing/2014/main" id="{6FC9C8F1-2AF6-47D2-920C-916D0F6F4495}"/>
              </a:ext>
            </a:extLst>
          </p:cNvPr>
          <p:cNvSpPr/>
          <p:nvPr/>
        </p:nvSpPr>
        <p:spPr>
          <a:xfrm>
            <a:off x="4824707" y="757158"/>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研究員選択</a:t>
            </a:r>
          </a:p>
        </p:txBody>
      </p:sp>
      <p:grpSp>
        <p:nvGrpSpPr>
          <p:cNvPr id="16" name="グループ化 15">
            <a:extLst>
              <a:ext uri="{FF2B5EF4-FFF2-40B4-BE49-F238E27FC236}">
                <a16:creationId xmlns:a16="http://schemas.microsoft.com/office/drawing/2014/main" id="{DAF723DE-7F52-4EB6-A65E-1945CEA440FD}"/>
              </a:ext>
            </a:extLst>
          </p:cNvPr>
          <p:cNvGrpSpPr/>
          <p:nvPr/>
        </p:nvGrpSpPr>
        <p:grpSpPr>
          <a:xfrm>
            <a:off x="4824707" y="4900531"/>
            <a:ext cx="2566626" cy="428626"/>
            <a:chOff x="0" y="4143375"/>
            <a:chExt cx="2571750" cy="428625"/>
          </a:xfrm>
        </p:grpSpPr>
        <p:sp>
          <p:nvSpPr>
            <p:cNvPr id="17" name="四角形: 角を丸くする 2">
              <a:extLst>
                <a:ext uri="{FF2B5EF4-FFF2-40B4-BE49-F238E27FC236}">
                  <a16:creationId xmlns:a16="http://schemas.microsoft.com/office/drawing/2014/main" id="{B4196116-D2B9-401C-B617-9B6832788EDA}"/>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18" name="四角形: 角を丸くする 3">
              <a:extLst>
                <a:ext uri="{FF2B5EF4-FFF2-40B4-BE49-F238E27FC236}">
                  <a16:creationId xmlns:a16="http://schemas.microsoft.com/office/drawing/2014/main" id="{F6CEE835-A587-4DC5-8ED4-AF1F157B1F19}"/>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19" name="四角形: 角を丸くする 4">
              <a:extLst>
                <a:ext uri="{FF2B5EF4-FFF2-40B4-BE49-F238E27FC236}">
                  <a16:creationId xmlns:a16="http://schemas.microsoft.com/office/drawing/2014/main" id="{8E3DE2F4-B09A-47E0-9634-78D4E71332B9}"/>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20" name="四角形: 角を丸くする 5">
              <a:extLst>
                <a:ext uri="{FF2B5EF4-FFF2-40B4-BE49-F238E27FC236}">
                  <a16:creationId xmlns:a16="http://schemas.microsoft.com/office/drawing/2014/main" id="{C92AFCD0-291A-4058-BAB7-1EF0A78C5158}"/>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21" name="四角形: 角を丸くする 6">
              <a:extLst>
                <a:ext uri="{FF2B5EF4-FFF2-40B4-BE49-F238E27FC236}">
                  <a16:creationId xmlns:a16="http://schemas.microsoft.com/office/drawing/2014/main" id="{370EDAF9-1FF8-4C8C-9E09-6C3801E2C398}"/>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22" name="四角形: 角を丸くする 7">
              <a:extLst>
                <a:ext uri="{FF2B5EF4-FFF2-40B4-BE49-F238E27FC236}">
                  <a16:creationId xmlns:a16="http://schemas.microsoft.com/office/drawing/2014/main" id="{9AAEA4E5-DC18-4995-9085-B1BB7AC87F8C}"/>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23" name="グループ化 22">
            <a:extLst>
              <a:ext uri="{FF2B5EF4-FFF2-40B4-BE49-F238E27FC236}">
                <a16:creationId xmlns:a16="http://schemas.microsoft.com/office/drawing/2014/main" id="{4A27972B-CC84-4C65-B54B-E47F30C677AF}"/>
              </a:ext>
            </a:extLst>
          </p:cNvPr>
          <p:cNvGrpSpPr/>
          <p:nvPr/>
        </p:nvGrpSpPr>
        <p:grpSpPr>
          <a:xfrm>
            <a:off x="4824707" y="757156"/>
            <a:ext cx="2566621" cy="571500"/>
            <a:chOff x="0" y="0"/>
            <a:chExt cx="2637694" cy="599215"/>
          </a:xfrm>
        </p:grpSpPr>
        <p:sp>
          <p:nvSpPr>
            <p:cNvPr id="24" name="正方形/長方形 23">
              <a:extLst>
                <a:ext uri="{FF2B5EF4-FFF2-40B4-BE49-F238E27FC236}">
                  <a16:creationId xmlns:a16="http://schemas.microsoft.com/office/drawing/2014/main" id="{BC34AEB6-88F7-4A77-8D4E-CAEA6C0D62F9}"/>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5" name="正方形/長方形 24">
              <a:extLst>
                <a:ext uri="{FF2B5EF4-FFF2-40B4-BE49-F238E27FC236}">
                  <a16:creationId xmlns:a16="http://schemas.microsoft.com/office/drawing/2014/main" id="{ACD40C59-1EAE-428B-977B-F0D3F54D42A0}"/>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6" name="正方形/長方形 25">
              <a:extLst>
                <a:ext uri="{FF2B5EF4-FFF2-40B4-BE49-F238E27FC236}">
                  <a16:creationId xmlns:a16="http://schemas.microsoft.com/office/drawing/2014/main" id="{0032A143-EE74-4F98-8EB1-30FA8018B37B}"/>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 name="正方形/長方形 26">
              <a:extLst>
                <a:ext uri="{FF2B5EF4-FFF2-40B4-BE49-F238E27FC236}">
                  <a16:creationId xmlns:a16="http://schemas.microsoft.com/office/drawing/2014/main" id="{EF293D3C-9BBF-4C5F-8C3A-FB40166B9CC7}"/>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8" name="四角形: 角を丸くする 13">
              <a:extLst>
                <a:ext uri="{FF2B5EF4-FFF2-40B4-BE49-F238E27FC236}">
                  <a16:creationId xmlns:a16="http://schemas.microsoft.com/office/drawing/2014/main" id="{F9DB8590-670B-4629-B0AB-2A0EFF80B2F6}"/>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9" name="正方形/長方形 28">
              <a:extLst>
                <a:ext uri="{FF2B5EF4-FFF2-40B4-BE49-F238E27FC236}">
                  <a16:creationId xmlns:a16="http://schemas.microsoft.com/office/drawing/2014/main" id="{2C7E539C-5296-45FA-8F36-F7755A3A93A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0" name="楕円 15">
              <a:extLst>
                <a:ext uri="{FF2B5EF4-FFF2-40B4-BE49-F238E27FC236}">
                  <a16:creationId xmlns:a16="http://schemas.microsoft.com/office/drawing/2014/main" id="{89A348FD-ECF1-42CC-97EB-D454CA900B2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1" name="四角形: 角を丸くする 16">
              <a:extLst>
                <a:ext uri="{FF2B5EF4-FFF2-40B4-BE49-F238E27FC236}">
                  <a16:creationId xmlns:a16="http://schemas.microsoft.com/office/drawing/2014/main" id="{ED2CB882-75C7-4025-B5BE-81C991C88EB5}"/>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 name="正方形/長方形 31">
              <a:extLst>
                <a:ext uri="{FF2B5EF4-FFF2-40B4-BE49-F238E27FC236}">
                  <a16:creationId xmlns:a16="http://schemas.microsoft.com/office/drawing/2014/main" id="{BA19796B-C321-488B-BCC3-1463E063F69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3" name="四角形: 角を丸くする 18">
              <a:extLst>
                <a:ext uri="{FF2B5EF4-FFF2-40B4-BE49-F238E27FC236}">
                  <a16:creationId xmlns:a16="http://schemas.microsoft.com/office/drawing/2014/main" id="{B9894D04-2A02-4686-9A2C-C94D2EEC35B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四角形: 角を丸くする 19">
              <a:extLst>
                <a:ext uri="{FF2B5EF4-FFF2-40B4-BE49-F238E27FC236}">
                  <a16:creationId xmlns:a16="http://schemas.microsoft.com/office/drawing/2014/main" id="{4812BC2B-09B6-4AAC-BAE6-5781E88C7F7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テキスト ボックス 2937">
              <a:extLst>
                <a:ext uri="{FF2B5EF4-FFF2-40B4-BE49-F238E27FC236}">
                  <a16:creationId xmlns:a16="http://schemas.microsoft.com/office/drawing/2014/main" id="{1283DEBB-56C8-4A81-93F9-D74706BAA88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6" name="テキスト ボックス 2941">
              <a:extLst>
                <a:ext uri="{FF2B5EF4-FFF2-40B4-BE49-F238E27FC236}">
                  <a16:creationId xmlns:a16="http://schemas.microsoft.com/office/drawing/2014/main" id="{D6EE2F29-E740-43B1-AF7E-A40F5476F44C}"/>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7" name="四角形: 角を丸くする 58">
            <a:extLst>
              <a:ext uri="{FF2B5EF4-FFF2-40B4-BE49-F238E27FC236}">
                <a16:creationId xmlns:a16="http://schemas.microsoft.com/office/drawing/2014/main" id="{7F36718C-3E5C-46A8-A54C-06E71F41789D}"/>
              </a:ext>
            </a:extLst>
          </p:cNvPr>
          <p:cNvSpPr/>
          <p:nvPr/>
        </p:nvSpPr>
        <p:spPr>
          <a:xfrm>
            <a:off x="6649237" y="1361501"/>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47" name="テキスト ボックス 46">
            <a:extLst>
              <a:ext uri="{FF2B5EF4-FFF2-40B4-BE49-F238E27FC236}">
                <a16:creationId xmlns:a16="http://schemas.microsoft.com/office/drawing/2014/main" id="{8A6E0E2F-CEA6-47A2-BC36-B1CDE17D1530}"/>
              </a:ext>
            </a:extLst>
          </p:cNvPr>
          <p:cNvSpPr txBox="1"/>
          <p:nvPr/>
        </p:nvSpPr>
        <p:spPr>
          <a:xfrm>
            <a:off x="415419" y="538799"/>
            <a:ext cx="1821332" cy="307777"/>
          </a:xfrm>
          <a:prstGeom prst="rect">
            <a:avLst/>
          </a:prstGeom>
          <a:noFill/>
        </p:spPr>
        <p:txBody>
          <a:bodyPr wrap="none" rtlCol="0">
            <a:spAutoFit/>
          </a:bodyPr>
          <a:lstStyle/>
          <a:p>
            <a:r>
              <a:rPr kumimoji="1" lang="en-US" altLang="ja-JP" sz="1400" b="1"/>
              <a:t>1. su110.</a:t>
            </a:r>
            <a:r>
              <a:rPr kumimoji="1" lang="ja-JP" altLang="en-US" sz="1400" b="1"/>
              <a:t>研究員選択</a:t>
            </a:r>
          </a:p>
        </p:txBody>
      </p:sp>
      <p:grpSp>
        <p:nvGrpSpPr>
          <p:cNvPr id="52" name="グループ化 51">
            <a:extLst>
              <a:ext uri="{FF2B5EF4-FFF2-40B4-BE49-F238E27FC236}">
                <a16:creationId xmlns:a16="http://schemas.microsoft.com/office/drawing/2014/main" id="{47D09488-9798-4373-8606-A18D840D3CE0}"/>
              </a:ext>
            </a:extLst>
          </p:cNvPr>
          <p:cNvGrpSpPr/>
          <p:nvPr/>
        </p:nvGrpSpPr>
        <p:grpSpPr>
          <a:xfrm>
            <a:off x="587412" y="1283575"/>
            <a:ext cx="2853025" cy="546248"/>
            <a:chOff x="598121" y="1246685"/>
            <a:chExt cx="2853025" cy="546248"/>
          </a:xfrm>
        </p:grpSpPr>
        <p:sp>
          <p:nvSpPr>
            <p:cNvPr id="53" name="テキスト ボックス 52">
              <a:extLst>
                <a:ext uri="{FF2B5EF4-FFF2-40B4-BE49-F238E27FC236}">
                  <a16:creationId xmlns:a16="http://schemas.microsoft.com/office/drawing/2014/main" id="{A4797C56-4726-4A11-BFFD-5A3CCD034175}"/>
                </a:ext>
              </a:extLst>
            </p:cNvPr>
            <p:cNvSpPr txBox="1"/>
            <p:nvPr/>
          </p:nvSpPr>
          <p:spPr>
            <a:xfrm>
              <a:off x="598121" y="1246685"/>
              <a:ext cx="2698175" cy="307777"/>
            </a:xfrm>
            <a:prstGeom prst="rect">
              <a:avLst/>
            </a:prstGeom>
            <a:noFill/>
          </p:spPr>
          <p:txBody>
            <a:bodyPr wrap="none" rtlCol="0">
              <a:spAutoFit/>
            </a:bodyPr>
            <a:lstStyle/>
            <a:p>
              <a:r>
                <a:rPr kumimoji="1" lang="ja-JP" altLang="en-US" sz="1400" b="1"/>
                <a:t>兵器と同じ兵科の研究員を選択</a:t>
              </a:r>
              <a:endParaRPr kumimoji="1" lang="en-US" altLang="ja-JP" sz="1400" b="1"/>
            </a:p>
          </p:txBody>
        </p:sp>
        <p:sp>
          <p:nvSpPr>
            <p:cNvPr id="54" name="テキスト ボックス 53">
              <a:extLst>
                <a:ext uri="{FF2B5EF4-FFF2-40B4-BE49-F238E27FC236}">
                  <a16:creationId xmlns:a16="http://schemas.microsoft.com/office/drawing/2014/main" id="{970F9BCC-4941-4709-9FDB-929B9E51A032}"/>
                </a:ext>
              </a:extLst>
            </p:cNvPr>
            <p:cNvSpPr txBox="1"/>
            <p:nvPr/>
          </p:nvSpPr>
          <p:spPr>
            <a:xfrm>
              <a:off x="829916" y="1546712"/>
              <a:ext cx="2621230" cy="246221"/>
            </a:xfrm>
            <a:prstGeom prst="rect">
              <a:avLst/>
            </a:prstGeom>
            <a:noFill/>
          </p:spPr>
          <p:txBody>
            <a:bodyPr wrap="none" rtlCol="0">
              <a:spAutoFit/>
            </a:bodyPr>
            <a:lstStyle/>
            <a:p>
              <a:r>
                <a:rPr kumimoji="1" lang="ja-JP" altLang="en-US" sz="1000"/>
                <a:t>・指定された人数分の研究員を選択する。</a:t>
              </a:r>
              <a:endParaRPr kumimoji="1" lang="en-US" altLang="ja-JP" sz="1000"/>
            </a:p>
          </p:txBody>
        </p:sp>
      </p:grpSp>
      <p:pic>
        <p:nvPicPr>
          <p:cNvPr id="71" name="図 70">
            <a:extLst>
              <a:ext uri="{FF2B5EF4-FFF2-40B4-BE49-F238E27FC236}">
                <a16:creationId xmlns:a16="http://schemas.microsoft.com/office/drawing/2014/main" id="{3BE55A28-C2AF-4045-A31C-BB1AE68884B0}"/>
              </a:ext>
            </a:extLst>
          </p:cNvPr>
          <p:cNvPicPr>
            <a:picLocks noChangeAspect="1"/>
          </p:cNvPicPr>
          <p:nvPr/>
        </p:nvPicPr>
        <p:blipFill rotWithShape="1">
          <a:blip r:embed="rId2">
            <a:extLst>
              <a:ext uri="{28A0092B-C50C-407E-A947-70E740481C1C}">
                <a14:useLocalDpi xmlns:a14="http://schemas.microsoft.com/office/drawing/2010/main" val="0"/>
              </a:ext>
            </a:extLst>
          </a:blip>
          <a:srcRect t="13053"/>
          <a:stretch/>
        </p:blipFill>
        <p:spPr>
          <a:xfrm>
            <a:off x="4820490" y="1347738"/>
            <a:ext cx="2566625" cy="3512299"/>
          </a:xfrm>
          <a:prstGeom prst="rect">
            <a:avLst/>
          </a:prstGeom>
        </p:spPr>
      </p:pic>
      <p:sp>
        <p:nvSpPr>
          <p:cNvPr id="2" name="正方形/長方形 1">
            <a:extLst>
              <a:ext uri="{FF2B5EF4-FFF2-40B4-BE49-F238E27FC236}">
                <a16:creationId xmlns:a16="http://schemas.microsoft.com/office/drawing/2014/main" id="{9BE9026D-7E71-4A67-BCE4-9C2910F4107C}"/>
              </a:ext>
            </a:extLst>
          </p:cNvPr>
          <p:cNvSpPr/>
          <p:nvPr/>
        </p:nvSpPr>
        <p:spPr>
          <a:xfrm>
            <a:off x="5680250" y="1450109"/>
            <a:ext cx="964772" cy="1695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研究員選択</a:t>
            </a:r>
          </a:p>
        </p:txBody>
      </p:sp>
    </p:spTree>
    <p:extLst>
      <p:ext uri="{BB962C8B-B14F-4D97-AF65-F5344CB8AC3E}">
        <p14:creationId xmlns:p14="http://schemas.microsoft.com/office/powerpoint/2010/main" val="7522712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39</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5" name="正方形/長方形 14">
            <a:extLst>
              <a:ext uri="{FF2B5EF4-FFF2-40B4-BE49-F238E27FC236}">
                <a16:creationId xmlns:a16="http://schemas.microsoft.com/office/drawing/2014/main" id="{6FC9C8F1-2AF6-47D2-920C-916D0F6F4495}"/>
              </a:ext>
            </a:extLst>
          </p:cNvPr>
          <p:cNvSpPr/>
          <p:nvPr/>
        </p:nvSpPr>
        <p:spPr>
          <a:xfrm>
            <a:off x="4824707" y="757158"/>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支援兵器</a:t>
            </a:r>
            <a:endParaRPr kumimoji="1" lang="en-US" altLang="ja-JP" sz="1100" b="1">
              <a:latin typeface="メイリオ" panose="020B0604030504040204" pitchFamily="50" charset="-128"/>
              <a:ea typeface="メイリオ" panose="020B0604030504040204" pitchFamily="50" charset="-128"/>
            </a:endParaRPr>
          </a:p>
        </p:txBody>
      </p:sp>
      <p:grpSp>
        <p:nvGrpSpPr>
          <p:cNvPr id="16" name="グループ化 15">
            <a:extLst>
              <a:ext uri="{FF2B5EF4-FFF2-40B4-BE49-F238E27FC236}">
                <a16:creationId xmlns:a16="http://schemas.microsoft.com/office/drawing/2014/main" id="{DAF723DE-7F52-4EB6-A65E-1945CEA440FD}"/>
              </a:ext>
            </a:extLst>
          </p:cNvPr>
          <p:cNvGrpSpPr/>
          <p:nvPr/>
        </p:nvGrpSpPr>
        <p:grpSpPr>
          <a:xfrm>
            <a:off x="4824707" y="4900531"/>
            <a:ext cx="2566626" cy="428626"/>
            <a:chOff x="0" y="4143375"/>
            <a:chExt cx="2571750" cy="428625"/>
          </a:xfrm>
        </p:grpSpPr>
        <p:sp>
          <p:nvSpPr>
            <p:cNvPr id="17" name="四角形: 角を丸くする 2">
              <a:extLst>
                <a:ext uri="{FF2B5EF4-FFF2-40B4-BE49-F238E27FC236}">
                  <a16:creationId xmlns:a16="http://schemas.microsoft.com/office/drawing/2014/main" id="{B4196116-D2B9-401C-B617-9B6832788EDA}"/>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18" name="四角形: 角を丸くする 3">
              <a:extLst>
                <a:ext uri="{FF2B5EF4-FFF2-40B4-BE49-F238E27FC236}">
                  <a16:creationId xmlns:a16="http://schemas.microsoft.com/office/drawing/2014/main" id="{F6CEE835-A587-4DC5-8ED4-AF1F157B1F19}"/>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19" name="四角形: 角を丸くする 4">
              <a:extLst>
                <a:ext uri="{FF2B5EF4-FFF2-40B4-BE49-F238E27FC236}">
                  <a16:creationId xmlns:a16="http://schemas.microsoft.com/office/drawing/2014/main" id="{8E3DE2F4-B09A-47E0-9634-78D4E71332B9}"/>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20" name="四角形: 角を丸くする 5">
              <a:extLst>
                <a:ext uri="{FF2B5EF4-FFF2-40B4-BE49-F238E27FC236}">
                  <a16:creationId xmlns:a16="http://schemas.microsoft.com/office/drawing/2014/main" id="{C92AFCD0-291A-4058-BAB7-1EF0A78C5158}"/>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21" name="四角形: 角を丸くする 6">
              <a:extLst>
                <a:ext uri="{FF2B5EF4-FFF2-40B4-BE49-F238E27FC236}">
                  <a16:creationId xmlns:a16="http://schemas.microsoft.com/office/drawing/2014/main" id="{370EDAF9-1FF8-4C8C-9E09-6C3801E2C398}"/>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22" name="四角形: 角を丸くする 7">
              <a:extLst>
                <a:ext uri="{FF2B5EF4-FFF2-40B4-BE49-F238E27FC236}">
                  <a16:creationId xmlns:a16="http://schemas.microsoft.com/office/drawing/2014/main" id="{9AAEA4E5-DC18-4995-9085-B1BB7AC87F8C}"/>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23" name="グループ化 22">
            <a:extLst>
              <a:ext uri="{FF2B5EF4-FFF2-40B4-BE49-F238E27FC236}">
                <a16:creationId xmlns:a16="http://schemas.microsoft.com/office/drawing/2014/main" id="{4A27972B-CC84-4C65-B54B-E47F30C677AF}"/>
              </a:ext>
            </a:extLst>
          </p:cNvPr>
          <p:cNvGrpSpPr/>
          <p:nvPr/>
        </p:nvGrpSpPr>
        <p:grpSpPr>
          <a:xfrm>
            <a:off x="4824707" y="757156"/>
            <a:ext cx="2566621" cy="571500"/>
            <a:chOff x="0" y="0"/>
            <a:chExt cx="2637694" cy="599215"/>
          </a:xfrm>
        </p:grpSpPr>
        <p:sp>
          <p:nvSpPr>
            <p:cNvPr id="24" name="正方形/長方形 23">
              <a:extLst>
                <a:ext uri="{FF2B5EF4-FFF2-40B4-BE49-F238E27FC236}">
                  <a16:creationId xmlns:a16="http://schemas.microsoft.com/office/drawing/2014/main" id="{BC34AEB6-88F7-4A77-8D4E-CAEA6C0D62F9}"/>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5" name="正方形/長方形 24">
              <a:extLst>
                <a:ext uri="{FF2B5EF4-FFF2-40B4-BE49-F238E27FC236}">
                  <a16:creationId xmlns:a16="http://schemas.microsoft.com/office/drawing/2014/main" id="{ACD40C59-1EAE-428B-977B-F0D3F54D42A0}"/>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6" name="正方形/長方形 25">
              <a:extLst>
                <a:ext uri="{FF2B5EF4-FFF2-40B4-BE49-F238E27FC236}">
                  <a16:creationId xmlns:a16="http://schemas.microsoft.com/office/drawing/2014/main" id="{0032A143-EE74-4F98-8EB1-30FA8018B37B}"/>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 name="正方形/長方形 26">
              <a:extLst>
                <a:ext uri="{FF2B5EF4-FFF2-40B4-BE49-F238E27FC236}">
                  <a16:creationId xmlns:a16="http://schemas.microsoft.com/office/drawing/2014/main" id="{EF293D3C-9BBF-4C5F-8C3A-FB40166B9CC7}"/>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8" name="四角形: 角を丸くする 13">
              <a:extLst>
                <a:ext uri="{FF2B5EF4-FFF2-40B4-BE49-F238E27FC236}">
                  <a16:creationId xmlns:a16="http://schemas.microsoft.com/office/drawing/2014/main" id="{F9DB8590-670B-4629-B0AB-2A0EFF80B2F6}"/>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9" name="正方形/長方形 28">
              <a:extLst>
                <a:ext uri="{FF2B5EF4-FFF2-40B4-BE49-F238E27FC236}">
                  <a16:creationId xmlns:a16="http://schemas.microsoft.com/office/drawing/2014/main" id="{2C7E539C-5296-45FA-8F36-F7755A3A93A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0" name="楕円 15">
              <a:extLst>
                <a:ext uri="{FF2B5EF4-FFF2-40B4-BE49-F238E27FC236}">
                  <a16:creationId xmlns:a16="http://schemas.microsoft.com/office/drawing/2014/main" id="{89A348FD-ECF1-42CC-97EB-D454CA900B2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1" name="四角形: 角を丸くする 16">
              <a:extLst>
                <a:ext uri="{FF2B5EF4-FFF2-40B4-BE49-F238E27FC236}">
                  <a16:creationId xmlns:a16="http://schemas.microsoft.com/office/drawing/2014/main" id="{ED2CB882-75C7-4025-B5BE-81C991C88EB5}"/>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 name="正方形/長方形 31">
              <a:extLst>
                <a:ext uri="{FF2B5EF4-FFF2-40B4-BE49-F238E27FC236}">
                  <a16:creationId xmlns:a16="http://schemas.microsoft.com/office/drawing/2014/main" id="{BA19796B-C321-488B-BCC3-1463E063F69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3" name="四角形: 角を丸くする 18">
              <a:extLst>
                <a:ext uri="{FF2B5EF4-FFF2-40B4-BE49-F238E27FC236}">
                  <a16:creationId xmlns:a16="http://schemas.microsoft.com/office/drawing/2014/main" id="{B9894D04-2A02-4686-9A2C-C94D2EEC35B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四角形: 角を丸くする 19">
              <a:extLst>
                <a:ext uri="{FF2B5EF4-FFF2-40B4-BE49-F238E27FC236}">
                  <a16:creationId xmlns:a16="http://schemas.microsoft.com/office/drawing/2014/main" id="{4812BC2B-09B6-4AAC-BAE6-5781E88C7F7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テキスト ボックス 2937">
              <a:extLst>
                <a:ext uri="{FF2B5EF4-FFF2-40B4-BE49-F238E27FC236}">
                  <a16:creationId xmlns:a16="http://schemas.microsoft.com/office/drawing/2014/main" id="{1283DEBB-56C8-4A81-93F9-D74706BAA88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6" name="テキスト ボックス 2941">
              <a:extLst>
                <a:ext uri="{FF2B5EF4-FFF2-40B4-BE49-F238E27FC236}">
                  <a16:creationId xmlns:a16="http://schemas.microsoft.com/office/drawing/2014/main" id="{D6EE2F29-E740-43B1-AF7E-A40F5476F44C}"/>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7" name="四角形: 角を丸くする 58">
            <a:extLst>
              <a:ext uri="{FF2B5EF4-FFF2-40B4-BE49-F238E27FC236}">
                <a16:creationId xmlns:a16="http://schemas.microsoft.com/office/drawing/2014/main" id="{7F36718C-3E5C-46A8-A54C-06E71F41789D}"/>
              </a:ext>
            </a:extLst>
          </p:cNvPr>
          <p:cNvSpPr/>
          <p:nvPr/>
        </p:nvSpPr>
        <p:spPr>
          <a:xfrm>
            <a:off x="6649237" y="1361501"/>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grpSp>
        <p:nvGrpSpPr>
          <p:cNvPr id="52" name="グループ化 51">
            <a:extLst>
              <a:ext uri="{FF2B5EF4-FFF2-40B4-BE49-F238E27FC236}">
                <a16:creationId xmlns:a16="http://schemas.microsoft.com/office/drawing/2014/main" id="{47D09488-9798-4373-8606-A18D840D3CE0}"/>
              </a:ext>
            </a:extLst>
          </p:cNvPr>
          <p:cNvGrpSpPr/>
          <p:nvPr/>
        </p:nvGrpSpPr>
        <p:grpSpPr>
          <a:xfrm>
            <a:off x="587412" y="1283575"/>
            <a:ext cx="4134465" cy="1161801"/>
            <a:chOff x="598121" y="1246685"/>
            <a:chExt cx="4134465" cy="1161801"/>
          </a:xfrm>
        </p:grpSpPr>
        <p:sp>
          <p:nvSpPr>
            <p:cNvPr id="53" name="テキスト ボックス 52">
              <a:extLst>
                <a:ext uri="{FF2B5EF4-FFF2-40B4-BE49-F238E27FC236}">
                  <a16:creationId xmlns:a16="http://schemas.microsoft.com/office/drawing/2014/main" id="{A4797C56-4726-4A11-BFFD-5A3CCD034175}"/>
                </a:ext>
              </a:extLst>
            </p:cNvPr>
            <p:cNvSpPr txBox="1"/>
            <p:nvPr/>
          </p:nvSpPr>
          <p:spPr>
            <a:xfrm>
              <a:off x="598121" y="1246685"/>
              <a:ext cx="4134465" cy="307777"/>
            </a:xfrm>
            <a:prstGeom prst="rect">
              <a:avLst/>
            </a:prstGeom>
            <a:noFill/>
          </p:spPr>
          <p:txBody>
            <a:bodyPr wrap="none" rtlCol="0">
              <a:spAutoFit/>
            </a:bodyPr>
            <a:lstStyle/>
            <a:p>
              <a:r>
                <a:rPr kumimoji="1" lang="ja-JP" altLang="en-US" sz="1400" b="1"/>
                <a:t>開発完了までの残り時間を確認することができる</a:t>
              </a:r>
              <a:endParaRPr kumimoji="1" lang="en-US" altLang="ja-JP" sz="1400" b="1"/>
            </a:p>
          </p:txBody>
        </p:sp>
        <p:sp>
          <p:nvSpPr>
            <p:cNvPr id="54" name="テキスト ボックス 53">
              <a:extLst>
                <a:ext uri="{FF2B5EF4-FFF2-40B4-BE49-F238E27FC236}">
                  <a16:creationId xmlns:a16="http://schemas.microsoft.com/office/drawing/2014/main" id="{970F9BCC-4941-4709-9FDB-929B9E51A032}"/>
                </a:ext>
              </a:extLst>
            </p:cNvPr>
            <p:cNvSpPr txBox="1"/>
            <p:nvPr/>
          </p:nvSpPr>
          <p:spPr>
            <a:xfrm>
              <a:off x="829916" y="1546712"/>
              <a:ext cx="3134191" cy="861774"/>
            </a:xfrm>
            <a:prstGeom prst="rect">
              <a:avLst/>
            </a:prstGeom>
            <a:noFill/>
          </p:spPr>
          <p:txBody>
            <a:bodyPr wrap="none" rtlCol="0">
              <a:spAutoFit/>
            </a:bodyPr>
            <a:lstStyle/>
            <a:p>
              <a:r>
                <a:rPr kumimoji="1" lang="ja-JP" altLang="en-US" sz="1000"/>
                <a:t>・開発費を投入することで時短することができる。</a:t>
              </a:r>
              <a:endParaRPr kumimoji="1" lang="en-US" altLang="ja-JP" sz="1000"/>
            </a:p>
            <a:p>
              <a:r>
                <a:rPr kumimoji="1" lang="ja-JP" altLang="en-US" sz="1000"/>
                <a:t>　タップした場合は、確認ウィンドウを表示する。</a:t>
              </a:r>
              <a:endParaRPr kumimoji="1" lang="en-US" altLang="ja-JP" sz="1000"/>
            </a:p>
            <a:p>
              <a:endParaRPr kumimoji="1" lang="en-US" altLang="ja-JP" sz="1000"/>
            </a:p>
            <a:p>
              <a:r>
                <a:rPr kumimoji="1" lang="ja-JP" altLang="en-US" sz="1000"/>
                <a:t>・時間経過していた、時短した場合は、</a:t>
              </a:r>
              <a:endParaRPr kumimoji="1" lang="en-US" altLang="ja-JP" sz="1000"/>
            </a:p>
            <a:p>
              <a:r>
                <a:rPr kumimoji="1" lang="ja-JP" altLang="en-US" sz="1000"/>
                <a:t>　</a:t>
              </a:r>
              <a:r>
                <a:rPr kumimoji="1" lang="en-US" altLang="ja-JP" sz="1000"/>
                <a:t>ROLLOUT</a:t>
              </a:r>
              <a:r>
                <a:rPr kumimoji="1" lang="ja-JP" altLang="en-US" sz="1000"/>
                <a:t>画面に遷移する。</a:t>
              </a:r>
              <a:endParaRPr kumimoji="1" lang="en-US" altLang="ja-JP" sz="1000"/>
            </a:p>
          </p:txBody>
        </p:sp>
      </p:grpSp>
      <p:sp>
        <p:nvSpPr>
          <p:cNvPr id="4" name="二等辺三角形 3">
            <a:extLst>
              <a:ext uri="{FF2B5EF4-FFF2-40B4-BE49-F238E27FC236}">
                <a16:creationId xmlns:a16="http://schemas.microsoft.com/office/drawing/2014/main" id="{A5CCC6DA-0DD8-4226-9BDF-BAE069B3B742}"/>
              </a:ext>
            </a:extLst>
          </p:cNvPr>
          <p:cNvSpPr/>
          <p:nvPr/>
        </p:nvSpPr>
        <p:spPr>
          <a:xfrm rot="5400000">
            <a:off x="7101068" y="2412064"/>
            <a:ext cx="333129" cy="1991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二等辺三角形 67">
            <a:extLst>
              <a:ext uri="{FF2B5EF4-FFF2-40B4-BE49-F238E27FC236}">
                <a16:creationId xmlns:a16="http://schemas.microsoft.com/office/drawing/2014/main" id="{B0CA676B-EB64-446E-99AF-C870A7E3EE9A}"/>
              </a:ext>
            </a:extLst>
          </p:cNvPr>
          <p:cNvSpPr/>
          <p:nvPr/>
        </p:nvSpPr>
        <p:spPr>
          <a:xfrm rot="16200000">
            <a:off x="4855967" y="2380749"/>
            <a:ext cx="333129" cy="1991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B8B23A57-1BF8-4776-8D07-5747DBAFFBA8}"/>
              </a:ext>
            </a:extLst>
          </p:cNvPr>
          <p:cNvPicPr>
            <a:picLocks noChangeAspect="1"/>
          </p:cNvPicPr>
          <p:nvPr/>
        </p:nvPicPr>
        <p:blipFill rotWithShape="1">
          <a:blip r:embed="rId2"/>
          <a:srcRect l="1" r="-9115" b="25652"/>
          <a:stretch/>
        </p:blipFill>
        <p:spPr>
          <a:xfrm>
            <a:off x="4849840" y="3641953"/>
            <a:ext cx="516882" cy="1135746"/>
          </a:xfrm>
          <a:prstGeom prst="rect">
            <a:avLst/>
          </a:prstGeom>
        </p:spPr>
      </p:pic>
      <p:sp>
        <p:nvSpPr>
          <p:cNvPr id="74" name="四角形: 角を丸くする 58">
            <a:extLst>
              <a:ext uri="{FF2B5EF4-FFF2-40B4-BE49-F238E27FC236}">
                <a16:creationId xmlns:a16="http://schemas.microsoft.com/office/drawing/2014/main" id="{CCEAC174-6CA1-446E-A416-755AFC355CC1}"/>
              </a:ext>
            </a:extLst>
          </p:cNvPr>
          <p:cNvSpPr/>
          <p:nvPr/>
        </p:nvSpPr>
        <p:spPr>
          <a:xfrm>
            <a:off x="6108018" y="3550971"/>
            <a:ext cx="1171586" cy="122347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開発完了まで</a:t>
            </a:r>
            <a:endParaRPr kumimoji="1" lang="en-US" altLang="ja-JP" sz="1200"/>
          </a:p>
          <a:p>
            <a:pPr algn="ctr"/>
            <a:r>
              <a:rPr kumimoji="1" lang="en-US" altLang="ja-JP" sz="1400" b="1"/>
              <a:t>99</a:t>
            </a:r>
            <a:r>
              <a:rPr kumimoji="1" lang="ja-JP" altLang="en-US" sz="1400" b="1"/>
              <a:t>：</a:t>
            </a:r>
            <a:r>
              <a:rPr kumimoji="1" lang="en-US" altLang="ja-JP" sz="1400" b="1"/>
              <a:t>99</a:t>
            </a:r>
            <a:r>
              <a:rPr kumimoji="1" lang="ja-JP" altLang="en-US" sz="1400" b="1"/>
              <a:t>：</a:t>
            </a:r>
            <a:r>
              <a:rPr kumimoji="1" lang="en-US" altLang="ja-JP" sz="1400" b="1"/>
              <a:t>99</a:t>
            </a:r>
          </a:p>
          <a:p>
            <a:pPr algn="ctr"/>
            <a:endParaRPr kumimoji="1" lang="en-US" altLang="ja-JP" sz="1400" b="1"/>
          </a:p>
          <a:p>
            <a:pPr algn="ctr"/>
            <a:endParaRPr kumimoji="1" lang="en-US" altLang="ja-JP" sz="1400" b="1"/>
          </a:p>
        </p:txBody>
      </p:sp>
      <p:sp>
        <p:nvSpPr>
          <p:cNvPr id="75" name="四角形: 角を丸くする 58">
            <a:extLst>
              <a:ext uri="{FF2B5EF4-FFF2-40B4-BE49-F238E27FC236}">
                <a16:creationId xmlns:a16="http://schemas.microsoft.com/office/drawing/2014/main" id="{1A2092DD-BDD1-4BF0-8A77-0F8193A6921E}"/>
              </a:ext>
            </a:extLst>
          </p:cNvPr>
          <p:cNvSpPr/>
          <p:nvPr/>
        </p:nvSpPr>
        <p:spPr>
          <a:xfrm>
            <a:off x="6181703" y="4291427"/>
            <a:ext cx="1024215" cy="366495"/>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研究費投入</a:t>
            </a:r>
            <a:endParaRPr kumimoji="1" lang="en-US" altLang="ja-JP" sz="1000"/>
          </a:p>
          <a:p>
            <a:pPr algn="ctr"/>
            <a:r>
              <a:rPr kumimoji="1" lang="ja-JP" altLang="en-US" sz="1200"/>
              <a:t> </a:t>
            </a:r>
            <a:r>
              <a:rPr kumimoji="1" lang="ja-JP" altLang="en-US" sz="1050"/>
              <a:t>石 </a:t>
            </a:r>
            <a:r>
              <a:rPr kumimoji="1" lang="en-US" altLang="ja-JP" sz="1050"/>
              <a:t>x999</a:t>
            </a:r>
          </a:p>
        </p:txBody>
      </p:sp>
      <p:grpSp>
        <p:nvGrpSpPr>
          <p:cNvPr id="76" name="グループ化 75">
            <a:extLst>
              <a:ext uri="{FF2B5EF4-FFF2-40B4-BE49-F238E27FC236}">
                <a16:creationId xmlns:a16="http://schemas.microsoft.com/office/drawing/2014/main" id="{A04E9157-8D86-4C3E-BE0E-664999522E45}"/>
              </a:ext>
            </a:extLst>
          </p:cNvPr>
          <p:cNvGrpSpPr/>
          <p:nvPr/>
        </p:nvGrpSpPr>
        <p:grpSpPr>
          <a:xfrm>
            <a:off x="2449108" y="3433496"/>
            <a:ext cx="2275069" cy="1985734"/>
            <a:chOff x="6094003" y="1560860"/>
            <a:chExt cx="3033268" cy="2647510"/>
          </a:xfrm>
        </p:grpSpPr>
        <p:sp>
          <p:nvSpPr>
            <p:cNvPr id="77" name="テキスト ボックス 2557">
              <a:extLst>
                <a:ext uri="{FF2B5EF4-FFF2-40B4-BE49-F238E27FC236}">
                  <a16:creationId xmlns:a16="http://schemas.microsoft.com/office/drawing/2014/main" id="{11BAB18E-2C81-466E-8409-999485AB39AE}"/>
                </a:ext>
              </a:extLst>
            </p:cNvPr>
            <p:cNvSpPr txBox="1"/>
            <p:nvPr/>
          </p:nvSpPr>
          <p:spPr>
            <a:xfrm>
              <a:off x="6306612" y="1806367"/>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大</a:t>
              </a:r>
              <a:r>
                <a:rPr kumimoji="1" lang="en-US" altLang="ja-JP" sz="1050" b="1">
                  <a:solidFill>
                    <a:schemeClr val="bg1"/>
                  </a:solidFill>
                </a:rPr>
                <a:t>)</a:t>
              </a:r>
              <a:endParaRPr kumimoji="1" lang="ja-JP" altLang="en-US" sz="1050" b="1">
                <a:solidFill>
                  <a:schemeClr val="bg1"/>
                </a:solidFill>
              </a:endParaRPr>
            </a:p>
          </p:txBody>
        </p:sp>
        <p:sp>
          <p:nvSpPr>
            <p:cNvPr id="78" name="テキスト ボックス 2557">
              <a:extLst>
                <a:ext uri="{FF2B5EF4-FFF2-40B4-BE49-F238E27FC236}">
                  <a16:creationId xmlns:a16="http://schemas.microsoft.com/office/drawing/2014/main" id="{81947018-864F-4366-B479-23DEDC653430}"/>
                </a:ext>
              </a:extLst>
            </p:cNvPr>
            <p:cNvSpPr txBox="1"/>
            <p:nvPr/>
          </p:nvSpPr>
          <p:spPr>
            <a:xfrm>
              <a:off x="7380096" y="1824094"/>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中</a:t>
              </a:r>
              <a:r>
                <a:rPr kumimoji="1" lang="en-US" altLang="ja-JP" sz="1050" b="1">
                  <a:solidFill>
                    <a:schemeClr val="bg1"/>
                  </a:solidFill>
                </a:rPr>
                <a:t>)</a:t>
              </a:r>
              <a:endParaRPr kumimoji="1" lang="ja-JP" altLang="en-US" sz="1050" b="1">
                <a:solidFill>
                  <a:schemeClr val="bg1"/>
                </a:solidFill>
              </a:endParaRPr>
            </a:p>
          </p:txBody>
        </p:sp>
        <p:sp>
          <p:nvSpPr>
            <p:cNvPr id="79" name="テキスト ボックス 2557">
              <a:extLst>
                <a:ext uri="{FF2B5EF4-FFF2-40B4-BE49-F238E27FC236}">
                  <a16:creationId xmlns:a16="http://schemas.microsoft.com/office/drawing/2014/main" id="{67E4CFEF-B8A8-47C9-816C-805BEAF3E6BC}"/>
                </a:ext>
              </a:extLst>
            </p:cNvPr>
            <p:cNvSpPr txBox="1"/>
            <p:nvPr/>
          </p:nvSpPr>
          <p:spPr>
            <a:xfrm>
              <a:off x="8426026" y="184262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b="1">
                  <a:solidFill>
                    <a:schemeClr val="bg1"/>
                  </a:solidFill>
                </a:rPr>
                <a:t>無制限</a:t>
              </a:r>
              <a:endParaRPr kumimoji="1" lang="ja-JP" altLang="en-US" sz="1050" b="1">
                <a:solidFill>
                  <a:schemeClr val="bg1"/>
                </a:solidFill>
              </a:endParaRPr>
            </a:p>
          </p:txBody>
        </p:sp>
        <p:sp>
          <p:nvSpPr>
            <p:cNvPr id="80" name="四角形: 角を丸くする 2">
              <a:extLst>
                <a:ext uri="{FF2B5EF4-FFF2-40B4-BE49-F238E27FC236}">
                  <a16:creationId xmlns:a16="http://schemas.microsoft.com/office/drawing/2014/main" id="{7DC82D3B-7680-4138-8BB8-97C0316BAFB5}"/>
                </a:ext>
              </a:extLst>
            </p:cNvPr>
            <p:cNvSpPr/>
            <p:nvPr/>
          </p:nvSpPr>
          <p:spPr>
            <a:xfrm>
              <a:off x="6094003" y="1560860"/>
              <a:ext cx="3033268" cy="2647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82" name="テキスト ボックス 81">
              <a:extLst>
                <a:ext uri="{FF2B5EF4-FFF2-40B4-BE49-F238E27FC236}">
                  <a16:creationId xmlns:a16="http://schemas.microsoft.com/office/drawing/2014/main" id="{12280943-C7E3-4F08-96EB-2BF113E3B684}"/>
                </a:ext>
              </a:extLst>
            </p:cNvPr>
            <p:cNvSpPr txBox="1"/>
            <p:nvPr/>
          </p:nvSpPr>
          <p:spPr>
            <a:xfrm>
              <a:off x="6953617" y="1653157"/>
              <a:ext cx="1622468" cy="348796"/>
            </a:xfrm>
            <a:prstGeom prst="rect">
              <a:avLst/>
            </a:prstGeom>
            <a:noFill/>
          </p:spPr>
          <p:txBody>
            <a:bodyPr wrap="square" rtlCol="0">
              <a:spAutoFit/>
            </a:bodyPr>
            <a:lstStyle/>
            <a:p>
              <a:r>
                <a:rPr kumimoji="1" lang="ja-JP" altLang="en-US" sz="1100" b="1"/>
                <a:t>研究費投入</a:t>
              </a:r>
            </a:p>
          </p:txBody>
        </p:sp>
        <p:sp>
          <p:nvSpPr>
            <p:cNvPr id="83" name="テキスト ボックス 82">
              <a:extLst>
                <a:ext uri="{FF2B5EF4-FFF2-40B4-BE49-F238E27FC236}">
                  <a16:creationId xmlns:a16="http://schemas.microsoft.com/office/drawing/2014/main" id="{3463FE53-5BB0-4B7E-B11B-42C989A4C5BB}"/>
                </a:ext>
              </a:extLst>
            </p:cNvPr>
            <p:cNvSpPr txBox="1"/>
            <p:nvPr/>
          </p:nvSpPr>
          <p:spPr>
            <a:xfrm>
              <a:off x="6744315" y="3069102"/>
              <a:ext cx="1732647" cy="471900"/>
            </a:xfrm>
            <a:prstGeom prst="rect">
              <a:avLst/>
            </a:prstGeom>
            <a:noFill/>
          </p:spPr>
          <p:txBody>
            <a:bodyPr wrap="square" rtlCol="0">
              <a:spAutoFit/>
            </a:bodyPr>
            <a:lstStyle/>
            <a:p>
              <a:pPr algn="ctr"/>
              <a:r>
                <a:rPr kumimoji="1" lang="ja-JP" altLang="en-US" sz="1000"/>
                <a:t>残り時間 </a:t>
              </a:r>
              <a:r>
                <a:rPr kumimoji="1" lang="en-US" altLang="ja-JP" sz="1000"/>
                <a:t>99:99 </a:t>
              </a:r>
            </a:p>
            <a:p>
              <a:pPr algn="ctr"/>
              <a:r>
                <a:rPr kumimoji="1" lang="en-US" altLang="ja-JP" sz="700"/>
                <a:t> </a:t>
              </a:r>
              <a:r>
                <a:rPr kumimoji="1" lang="ja-JP" altLang="en-US" sz="700"/>
                <a:t>消費クリスタル </a:t>
              </a:r>
              <a:r>
                <a:rPr kumimoji="1" lang="en-US" altLang="ja-JP" sz="700"/>
                <a:t>x999</a:t>
              </a:r>
              <a:endParaRPr kumimoji="1" lang="ja-JP" altLang="en-US" sz="700"/>
            </a:p>
          </p:txBody>
        </p:sp>
        <p:sp>
          <p:nvSpPr>
            <p:cNvPr id="84" name="四角形: 角を丸くする 41">
              <a:extLst>
                <a:ext uri="{FF2B5EF4-FFF2-40B4-BE49-F238E27FC236}">
                  <a16:creationId xmlns:a16="http://schemas.microsoft.com/office/drawing/2014/main" id="{E46CE253-2681-4136-AE8E-6C3569391E5D}"/>
                </a:ext>
              </a:extLst>
            </p:cNvPr>
            <p:cNvSpPr/>
            <p:nvPr/>
          </p:nvSpPr>
          <p:spPr>
            <a:xfrm>
              <a:off x="6725668" y="3713718"/>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やめる</a:t>
              </a:r>
              <a:endParaRPr kumimoji="1" lang="en-US" altLang="ja-JP" sz="1000"/>
            </a:p>
          </p:txBody>
        </p:sp>
        <p:sp>
          <p:nvSpPr>
            <p:cNvPr id="85" name="四角形: 角を丸くする 41">
              <a:extLst>
                <a:ext uri="{FF2B5EF4-FFF2-40B4-BE49-F238E27FC236}">
                  <a16:creationId xmlns:a16="http://schemas.microsoft.com/office/drawing/2014/main" id="{992AE965-4A95-4A93-9AEE-15022EAADC0C}"/>
                </a:ext>
              </a:extLst>
            </p:cNvPr>
            <p:cNvSpPr/>
            <p:nvPr/>
          </p:nvSpPr>
          <p:spPr>
            <a:xfrm>
              <a:off x="7925874" y="3720789"/>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OK</a:t>
              </a:r>
            </a:p>
          </p:txBody>
        </p:sp>
      </p:grpSp>
      <p:pic>
        <p:nvPicPr>
          <p:cNvPr id="86" name="グラフィックス 85" descr="新しい車いす">
            <a:extLst>
              <a:ext uri="{FF2B5EF4-FFF2-40B4-BE49-F238E27FC236}">
                <a16:creationId xmlns:a16="http://schemas.microsoft.com/office/drawing/2014/main" id="{4822F9BA-08D3-4D48-BD56-676965C7BD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70250" y="3789789"/>
            <a:ext cx="770295" cy="770295"/>
          </a:xfrm>
          <a:prstGeom prst="rect">
            <a:avLst/>
          </a:prstGeom>
        </p:spPr>
      </p:pic>
      <p:pic>
        <p:nvPicPr>
          <p:cNvPr id="56" name="図 55">
            <a:extLst>
              <a:ext uri="{FF2B5EF4-FFF2-40B4-BE49-F238E27FC236}">
                <a16:creationId xmlns:a16="http://schemas.microsoft.com/office/drawing/2014/main" id="{8BF3F8F1-72E9-4A48-B182-2F54F95F4D64}"/>
              </a:ext>
            </a:extLst>
          </p:cNvPr>
          <p:cNvPicPr>
            <a:picLocks noChangeAspect="1"/>
          </p:cNvPicPr>
          <p:nvPr/>
        </p:nvPicPr>
        <p:blipFill rotWithShape="1">
          <a:blip r:embed="rId2"/>
          <a:srcRect l="1" r="-9115" b="25652"/>
          <a:stretch/>
        </p:blipFill>
        <p:spPr>
          <a:xfrm>
            <a:off x="5302699" y="3630056"/>
            <a:ext cx="516882" cy="1135746"/>
          </a:xfrm>
          <a:prstGeom prst="rect">
            <a:avLst/>
          </a:prstGeom>
        </p:spPr>
      </p:pic>
      <p:pic>
        <p:nvPicPr>
          <p:cNvPr id="57" name="図 56">
            <a:extLst>
              <a:ext uri="{FF2B5EF4-FFF2-40B4-BE49-F238E27FC236}">
                <a16:creationId xmlns:a16="http://schemas.microsoft.com/office/drawing/2014/main" id="{9F33360C-B651-4943-BEF7-AB6C2ED2C88E}"/>
              </a:ext>
            </a:extLst>
          </p:cNvPr>
          <p:cNvPicPr>
            <a:picLocks noChangeAspect="1"/>
          </p:cNvPicPr>
          <p:nvPr/>
        </p:nvPicPr>
        <p:blipFill rotWithShape="1">
          <a:blip r:embed="rId2"/>
          <a:srcRect l="1" r="-9115" b="25652"/>
          <a:stretch/>
        </p:blipFill>
        <p:spPr>
          <a:xfrm>
            <a:off x="5719432" y="3630056"/>
            <a:ext cx="516882" cy="1135746"/>
          </a:xfrm>
          <a:prstGeom prst="rect">
            <a:avLst/>
          </a:prstGeom>
        </p:spPr>
      </p:pic>
      <p:sp>
        <p:nvSpPr>
          <p:cNvPr id="58" name="四角形: 角を丸くする 792">
            <a:extLst>
              <a:ext uri="{FF2B5EF4-FFF2-40B4-BE49-F238E27FC236}">
                <a16:creationId xmlns:a16="http://schemas.microsoft.com/office/drawing/2014/main" id="{8D179804-CDD6-431F-9E63-C4059CAE2961}"/>
              </a:ext>
            </a:extLst>
          </p:cNvPr>
          <p:cNvSpPr/>
          <p:nvPr/>
        </p:nvSpPr>
        <p:spPr>
          <a:xfrm>
            <a:off x="4855746" y="2961643"/>
            <a:ext cx="2369227" cy="528104"/>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？？？名前？？？</a:t>
            </a:r>
            <a:endParaRPr kumimoji="1" lang="en-US" altLang="ja-JP" sz="1200"/>
          </a:p>
          <a:p>
            <a:pPr algn="ctr"/>
            <a:r>
              <a:rPr kumimoji="1" lang="ja-JP" altLang="en-US" sz="1200"/>
              <a:t>兵科： ✕ ✕ 科　必要研究員　〇人</a:t>
            </a:r>
            <a:endParaRPr kumimoji="1" lang="en-US" altLang="ja-JP" sz="1200"/>
          </a:p>
        </p:txBody>
      </p:sp>
      <p:sp>
        <p:nvSpPr>
          <p:cNvPr id="59" name="正方形/長方形 58">
            <a:extLst>
              <a:ext uri="{FF2B5EF4-FFF2-40B4-BE49-F238E27FC236}">
                <a16:creationId xmlns:a16="http://schemas.microsoft.com/office/drawing/2014/main" id="{41F0BCBE-3170-446D-9CCB-CADC65F1E8DF}"/>
              </a:ext>
            </a:extLst>
          </p:cNvPr>
          <p:cNvSpPr/>
          <p:nvPr/>
        </p:nvSpPr>
        <p:spPr>
          <a:xfrm>
            <a:off x="37450" y="5581330"/>
            <a:ext cx="8857167" cy="1200329"/>
          </a:xfrm>
          <a:prstGeom prst="rect">
            <a:avLst/>
          </a:prstGeom>
        </p:spPr>
        <p:txBody>
          <a:bodyPr wrap="square">
            <a:spAutoFit/>
          </a:bodyPr>
          <a:lstStyle/>
          <a:p>
            <a:r>
              <a:rPr kumimoji="1" lang="ja-JP" altLang="en-US" sz="7200" b="1">
                <a:solidFill>
                  <a:schemeClr val="tx1">
                    <a:lumMod val="50000"/>
                    <a:lumOff val="50000"/>
                    <a:alpha val="14000"/>
                  </a:schemeClr>
                </a:solidFill>
              </a:rPr>
              <a:t>支援兵器・開発</a:t>
            </a:r>
          </a:p>
        </p:txBody>
      </p:sp>
      <p:sp>
        <p:nvSpPr>
          <p:cNvPr id="60" name="テキスト ボックス 59">
            <a:extLst>
              <a:ext uri="{FF2B5EF4-FFF2-40B4-BE49-F238E27FC236}">
                <a16:creationId xmlns:a16="http://schemas.microsoft.com/office/drawing/2014/main" id="{D5AEF418-4F82-4960-BA91-04190BAB0394}"/>
              </a:ext>
            </a:extLst>
          </p:cNvPr>
          <p:cNvSpPr txBox="1"/>
          <p:nvPr/>
        </p:nvSpPr>
        <p:spPr>
          <a:xfrm>
            <a:off x="415419" y="538799"/>
            <a:ext cx="2539478" cy="307777"/>
          </a:xfrm>
          <a:prstGeom prst="rect">
            <a:avLst/>
          </a:prstGeom>
          <a:noFill/>
        </p:spPr>
        <p:txBody>
          <a:bodyPr wrap="none" rtlCol="0">
            <a:spAutoFit/>
          </a:bodyPr>
          <a:lstStyle/>
          <a:p>
            <a:r>
              <a:rPr kumimoji="1" lang="en-US" altLang="ja-JP" sz="1400" b="1"/>
              <a:t>1. su120.</a:t>
            </a:r>
            <a:r>
              <a:rPr kumimoji="1" lang="ja-JP" altLang="en-US" sz="1400" b="1"/>
              <a:t>支援兵器（開発中）</a:t>
            </a:r>
          </a:p>
        </p:txBody>
      </p:sp>
      <p:sp>
        <p:nvSpPr>
          <p:cNvPr id="55" name="四角形: 角を丸くする 792">
            <a:extLst>
              <a:ext uri="{FF2B5EF4-FFF2-40B4-BE49-F238E27FC236}">
                <a16:creationId xmlns:a16="http://schemas.microsoft.com/office/drawing/2014/main" id="{D35A83C9-E27F-4985-8C3A-4B86D7CD8A6E}"/>
              </a:ext>
            </a:extLst>
          </p:cNvPr>
          <p:cNvSpPr/>
          <p:nvPr/>
        </p:nvSpPr>
        <p:spPr>
          <a:xfrm>
            <a:off x="5302699" y="1718363"/>
            <a:ext cx="1525712" cy="1184073"/>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？？？名前？？？</a:t>
            </a:r>
            <a:endParaRPr kumimoji="1" lang="en-US" altLang="ja-JP" sz="1200"/>
          </a:p>
        </p:txBody>
      </p:sp>
    </p:spTree>
    <p:extLst>
      <p:ext uri="{BB962C8B-B14F-4D97-AF65-F5344CB8AC3E}">
        <p14:creationId xmlns:p14="http://schemas.microsoft.com/office/powerpoint/2010/main" val="2250458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20957" cy="307777"/>
          </a:xfrm>
          <a:prstGeom prst="rect">
            <a:avLst/>
          </a:prstGeom>
          <a:noFill/>
        </p:spPr>
        <p:txBody>
          <a:bodyPr wrap="none" rtlCol="0">
            <a:spAutoFit/>
          </a:bodyPr>
          <a:lstStyle/>
          <a:p>
            <a:r>
              <a:rPr kumimoji="1" lang="ja-JP" altLang="en-US" sz="1400" b="1"/>
              <a:t>●強化画面の概要</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2364750" cy="246221"/>
          </a:xfrm>
          <a:prstGeom prst="rect">
            <a:avLst/>
          </a:prstGeom>
          <a:noFill/>
        </p:spPr>
        <p:txBody>
          <a:bodyPr wrap="none" rtlCol="0">
            <a:spAutoFit/>
          </a:bodyPr>
          <a:lstStyle/>
          <a:p>
            <a:r>
              <a:rPr kumimoji="1" lang="ja-JP" altLang="en-US" sz="1000"/>
              <a:t>右画像の赤枠内について記述します。</a:t>
            </a:r>
            <a:endParaRPr kumimoji="1" lang="en-US" altLang="ja-JP" sz="1000"/>
          </a:p>
        </p:txBody>
      </p:sp>
      <p:sp>
        <p:nvSpPr>
          <p:cNvPr id="7" name="テキスト ボックス 6">
            <a:extLst>
              <a:ext uri="{FF2B5EF4-FFF2-40B4-BE49-F238E27FC236}">
                <a16:creationId xmlns:a16="http://schemas.microsoft.com/office/drawing/2014/main" id="{35A12592-D303-410D-92AC-C84CB8B887A0}"/>
              </a:ext>
            </a:extLst>
          </p:cNvPr>
          <p:cNvSpPr txBox="1"/>
          <p:nvPr/>
        </p:nvSpPr>
        <p:spPr>
          <a:xfrm>
            <a:off x="591704" y="1746420"/>
            <a:ext cx="4953600" cy="307777"/>
          </a:xfrm>
          <a:prstGeom prst="rect">
            <a:avLst/>
          </a:prstGeom>
          <a:noFill/>
        </p:spPr>
        <p:txBody>
          <a:bodyPr wrap="none" rtlCol="0">
            <a:spAutoFit/>
          </a:bodyPr>
          <a:lstStyle/>
          <a:p>
            <a:r>
              <a:rPr kumimoji="1" lang="en-US" altLang="ja-JP" sz="1400" b="1"/>
              <a:t>2</a:t>
            </a:r>
            <a:r>
              <a:rPr kumimoji="1" lang="ja-JP" altLang="en-US" sz="1400" b="1"/>
              <a:t>．装備（武器）：詳細・強化・カスタム・一覧・抽出装置</a:t>
            </a:r>
          </a:p>
        </p:txBody>
      </p:sp>
      <p:sp>
        <p:nvSpPr>
          <p:cNvPr id="8" name="テキスト ボックス 7">
            <a:extLst>
              <a:ext uri="{FF2B5EF4-FFF2-40B4-BE49-F238E27FC236}">
                <a16:creationId xmlns:a16="http://schemas.microsoft.com/office/drawing/2014/main" id="{D5ED2F51-CE4D-4595-A12A-9EA4EB204521}"/>
              </a:ext>
            </a:extLst>
          </p:cNvPr>
          <p:cNvSpPr txBox="1"/>
          <p:nvPr/>
        </p:nvSpPr>
        <p:spPr>
          <a:xfrm>
            <a:off x="591704" y="2446557"/>
            <a:ext cx="2260555" cy="307777"/>
          </a:xfrm>
          <a:prstGeom prst="rect">
            <a:avLst/>
          </a:prstGeom>
          <a:noFill/>
        </p:spPr>
        <p:txBody>
          <a:bodyPr wrap="none" rtlCol="0">
            <a:spAutoFit/>
          </a:bodyPr>
          <a:lstStyle/>
          <a:p>
            <a:r>
              <a:rPr kumimoji="1" lang="en-US" altLang="ja-JP" sz="1400" b="1"/>
              <a:t>3</a:t>
            </a:r>
            <a:r>
              <a:rPr kumimoji="1" lang="ja-JP" altLang="en-US" sz="1400" b="1"/>
              <a:t>．支援兵器：開発・強化</a:t>
            </a:r>
            <a:endParaRPr kumimoji="1" lang="en-US" altLang="ja-JP" sz="1400" b="1"/>
          </a:p>
        </p:txBody>
      </p:sp>
      <p:sp>
        <p:nvSpPr>
          <p:cNvPr id="10" name="テキスト ボックス 9">
            <a:extLst>
              <a:ext uri="{FF2B5EF4-FFF2-40B4-BE49-F238E27FC236}">
                <a16:creationId xmlns:a16="http://schemas.microsoft.com/office/drawing/2014/main" id="{36B3A9B8-3D5C-4611-A27C-64C290170411}"/>
              </a:ext>
            </a:extLst>
          </p:cNvPr>
          <p:cNvSpPr txBox="1"/>
          <p:nvPr/>
        </p:nvSpPr>
        <p:spPr>
          <a:xfrm>
            <a:off x="823498" y="2008030"/>
            <a:ext cx="2492990" cy="400110"/>
          </a:xfrm>
          <a:prstGeom prst="rect">
            <a:avLst/>
          </a:prstGeom>
          <a:noFill/>
        </p:spPr>
        <p:txBody>
          <a:bodyPr wrap="none" rtlCol="0">
            <a:spAutoFit/>
          </a:bodyPr>
          <a:lstStyle/>
          <a:p>
            <a:r>
              <a:rPr kumimoji="1" lang="ja-JP" altLang="en-US" sz="1000"/>
              <a:t>装備の強化、カスタム、抽出装置画面。</a:t>
            </a:r>
            <a:endParaRPr kumimoji="1" lang="en-US" altLang="ja-JP" sz="1000"/>
          </a:p>
          <a:p>
            <a:r>
              <a:rPr kumimoji="1" lang="ja-JP" altLang="en-US" sz="1000"/>
              <a:t>怪獣から獲得した欠片について</a:t>
            </a:r>
            <a:endParaRPr kumimoji="1" lang="en-US" altLang="ja-JP" sz="1000"/>
          </a:p>
        </p:txBody>
      </p:sp>
      <p:sp>
        <p:nvSpPr>
          <p:cNvPr id="11" name="テキスト ボックス 10">
            <a:extLst>
              <a:ext uri="{FF2B5EF4-FFF2-40B4-BE49-F238E27FC236}">
                <a16:creationId xmlns:a16="http://schemas.microsoft.com/office/drawing/2014/main" id="{44A58396-7E0D-486E-A018-646F2822FB36}"/>
              </a:ext>
            </a:extLst>
          </p:cNvPr>
          <p:cNvSpPr txBox="1"/>
          <p:nvPr/>
        </p:nvSpPr>
        <p:spPr>
          <a:xfrm>
            <a:off x="823498" y="2701474"/>
            <a:ext cx="1851789" cy="400110"/>
          </a:xfrm>
          <a:prstGeom prst="rect">
            <a:avLst/>
          </a:prstGeom>
          <a:noFill/>
        </p:spPr>
        <p:txBody>
          <a:bodyPr wrap="none" rtlCol="0">
            <a:spAutoFit/>
          </a:bodyPr>
          <a:lstStyle/>
          <a:p>
            <a:r>
              <a:rPr kumimoji="1" lang="ja-JP" altLang="en-US" sz="1000"/>
              <a:t>支援兵器開発・強化。</a:t>
            </a:r>
            <a:endParaRPr kumimoji="1" lang="en-US" altLang="ja-JP" sz="1000"/>
          </a:p>
          <a:p>
            <a:r>
              <a:rPr kumimoji="1" lang="ja-JP" altLang="en-US" sz="1000"/>
              <a:t>時間と開発員をかけて行う。</a:t>
            </a:r>
            <a:endParaRPr kumimoji="1" lang="en-US" altLang="ja-JP" sz="1000"/>
          </a:p>
        </p:txBody>
      </p:sp>
      <p:sp>
        <p:nvSpPr>
          <p:cNvPr id="14" name="テキスト ボックス 13">
            <a:extLst>
              <a:ext uri="{FF2B5EF4-FFF2-40B4-BE49-F238E27FC236}">
                <a16:creationId xmlns:a16="http://schemas.microsoft.com/office/drawing/2014/main" id="{6BA58C0D-30C9-42A0-9572-024D74BD5E0D}"/>
              </a:ext>
            </a:extLst>
          </p:cNvPr>
          <p:cNvSpPr txBox="1"/>
          <p:nvPr/>
        </p:nvSpPr>
        <p:spPr>
          <a:xfrm>
            <a:off x="597980" y="1093880"/>
            <a:ext cx="3876382" cy="307777"/>
          </a:xfrm>
          <a:prstGeom prst="rect">
            <a:avLst/>
          </a:prstGeom>
          <a:noFill/>
        </p:spPr>
        <p:txBody>
          <a:bodyPr wrap="none" rtlCol="0">
            <a:spAutoFit/>
          </a:bodyPr>
          <a:lstStyle/>
          <a:p>
            <a:r>
              <a:rPr kumimoji="1" lang="en-US" altLang="ja-JP" sz="1400" b="1"/>
              <a:t>1</a:t>
            </a:r>
            <a:r>
              <a:rPr kumimoji="1" lang="ja-JP" altLang="en-US" sz="1400" b="1"/>
              <a:t>．</a:t>
            </a:r>
            <a:r>
              <a:rPr kumimoji="1" lang="en-US" altLang="ja-JP" sz="1400" b="1"/>
              <a:t>TR</a:t>
            </a:r>
            <a:r>
              <a:rPr kumimoji="1" lang="ja-JP" altLang="en-US" sz="1400" b="1"/>
              <a:t>カード：詳細・強化・進化・一覧・売却</a:t>
            </a:r>
            <a:endParaRPr kumimoji="1" lang="en-US" altLang="ja-JP" sz="1400" b="1"/>
          </a:p>
        </p:txBody>
      </p:sp>
      <p:sp>
        <p:nvSpPr>
          <p:cNvPr id="15" name="テキスト ボックス 14">
            <a:extLst>
              <a:ext uri="{FF2B5EF4-FFF2-40B4-BE49-F238E27FC236}">
                <a16:creationId xmlns:a16="http://schemas.microsoft.com/office/drawing/2014/main" id="{0A68C70D-DAA2-4C23-86A4-A35AEE560E62}"/>
              </a:ext>
            </a:extLst>
          </p:cNvPr>
          <p:cNvSpPr txBox="1"/>
          <p:nvPr/>
        </p:nvSpPr>
        <p:spPr>
          <a:xfrm>
            <a:off x="829524" y="1354060"/>
            <a:ext cx="3390672" cy="400110"/>
          </a:xfrm>
          <a:prstGeom prst="rect">
            <a:avLst/>
          </a:prstGeom>
          <a:noFill/>
        </p:spPr>
        <p:txBody>
          <a:bodyPr wrap="none" rtlCol="0">
            <a:spAutoFit/>
          </a:bodyPr>
          <a:lstStyle/>
          <a:p>
            <a:r>
              <a:rPr kumimoji="1" lang="ja-JP" altLang="en-US" sz="1000"/>
              <a:t>所有している</a:t>
            </a:r>
            <a:r>
              <a:rPr kumimoji="1" lang="en-US" altLang="ja-JP" sz="1000"/>
              <a:t>TR</a:t>
            </a:r>
            <a:r>
              <a:rPr kumimoji="1" lang="ja-JP" altLang="en-US" sz="1000"/>
              <a:t>カードを確認することができる。</a:t>
            </a:r>
            <a:endParaRPr kumimoji="1" lang="en-US" altLang="ja-JP" sz="1000"/>
          </a:p>
          <a:p>
            <a:r>
              <a:rPr kumimoji="1" lang="ja-JP" altLang="en-US" sz="1000"/>
              <a:t>そのまま、強化・進化ページに遷移することができる。</a:t>
            </a:r>
            <a:endParaRPr kumimoji="1" lang="en-US" altLang="ja-JP" sz="1000"/>
          </a:p>
        </p:txBody>
      </p:sp>
      <p:sp>
        <p:nvSpPr>
          <p:cNvPr id="16" name="正方形/長方形 15">
            <a:extLst>
              <a:ext uri="{FF2B5EF4-FFF2-40B4-BE49-F238E27FC236}">
                <a16:creationId xmlns:a16="http://schemas.microsoft.com/office/drawing/2014/main" id="{99F885D3-7DE4-3145-B789-894467FEAC6E}"/>
              </a:ext>
            </a:extLst>
          </p:cNvPr>
          <p:cNvSpPr/>
          <p:nvPr/>
        </p:nvSpPr>
        <p:spPr>
          <a:xfrm>
            <a:off x="5573456" y="1092797"/>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部隊</a:t>
            </a:r>
          </a:p>
        </p:txBody>
      </p:sp>
      <p:grpSp>
        <p:nvGrpSpPr>
          <p:cNvPr id="17" name="グループ化 16">
            <a:extLst>
              <a:ext uri="{FF2B5EF4-FFF2-40B4-BE49-F238E27FC236}">
                <a16:creationId xmlns:a16="http://schemas.microsoft.com/office/drawing/2014/main" id="{D659CE13-3586-2A4B-B120-D57DA570E1D3}"/>
              </a:ext>
            </a:extLst>
          </p:cNvPr>
          <p:cNvGrpSpPr/>
          <p:nvPr/>
        </p:nvGrpSpPr>
        <p:grpSpPr>
          <a:xfrm>
            <a:off x="5573456" y="5236170"/>
            <a:ext cx="2566626" cy="428626"/>
            <a:chOff x="0" y="4143375"/>
            <a:chExt cx="2571750" cy="428625"/>
          </a:xfrm>
        </p:grpSpPr>
        <p:sp>
          <p:nvSpPr>
            <p:cNvPr id="39" name="四角形: 角を丸くする 2">
              <a:extLst>
                <a:ext uri="{FF2B5EF4-FFF2-40B4-BE49-F238E27FC236}">
                  <a16:creationId xmlns:a16="http://schemas.microsoft.com/office/drawing/2014/main" id="{2E1DAC56-A116-F74C-9BEB-F06E4A4D4446}"/>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40" name="四角形: 角を丸くする 3">
              <a:extLst>
                <a:ext uri="{FF2B5EF4-FFF2-40B4-BE49-F238E27FC236}">
                  <a16:creationId xmlns:a16="http://schemas.microsoft.com/office/drawing/2014/main" id="{73B1B873-A12C-C14B-A346-F9AE30D909AF}"/>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41" name="四角形: 角を丸くする 4">
              <a:extLst>
                <a:ext uri="{FF2B5EF4-FFF2-40B4-BE49-F238E27FC236}">
                  <a16:creationId xmlns:a16="http://schemas.microsoft.com/office/drawing/2014/main" id="{8D26CE80-4270-3240-98DF-299FE3C53302}"/>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43" name="四角形: 角を丸くする 5">
              <a:extLst>
                <a:ext uri="{FF2B5EF4-FFF2-40B4-BE49-F238E27FC236}">
                  <a16:creationId xmlns:a16="http://schemas.microsoft.com/office/drawing/2014/main" id="{5BB6A1A9-5E61-F84F-82F1-8005431E5AAD}"/>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44" name="四角形: 角を丸くする 6">
              <a:extLst>
                <a:ext uri="{FF2B5EF4-FFF2-40B4-BE49-F238E27FC236}">
                  <a16:creationId xmlns:a16="http://schemas.microsoft.com/office/drawing/2014/main" id="{04785259-F540-994C-8A3C-293A495190BA}"/>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45" name="四角形: 角を丸くする 7">
              <a:extLst>
                <a:ext uri="{FF2B5EF4-FFF2-40B4-BE49-F238E27FC236}">
                  <a16:creationId xmlns:a16="http://schemas.microsoft.com/office/drawing/2014/main" id="{6BB67A56-E026-9F42-A6DB-410C8D381ACD}"/>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18" name="グループ化 17">
            <a:extLst>
              <a:ext uri="{FF2B5EF4-FFF2-40B4-BE49-F238E27FC236}">
                <a16:creationId xmlns:a16="http://schemas.microsoft.com/office/drawing/2014/main" id="{FFFE45FD-537A-B946-A5D5-0CF417335EC8}"/>
              </a:ext>
            </a:extLst>
          </p:cNvPr>
          <p:cNvGrpSpPr/>
          <p:nvPr/>
        </p:nvGrpSpPr>
        <p:grpSpPr>
          <a:xfrm>
            <a:off x="5573456" y="1092795"/>
            <a:ext cx="2566621" cy="571500"/>
            <a:chOff x="0" y="0"/>
            <a:chExt cx="2637694" cy="599215"/>
          </a:xfrm>
        </p:grpSpPr>
        <p:sp>
          <p:nvSpPr>
            <p:cNvPr id="25" name="正方形/長方形 24">
              <a:extLst>
                <a:ext uri="{FF2B5EF4-FFF2-40B4-BE49-F238E27FC236}">
                  <a16:creationId xmlns:a16="http://schemas.microsoft.com/office/drawing/2014/main" id="{668D0A67-31EF-5546-B98F-FF7D7D9541AA}"/>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6" name="正方形/長方形 25">
              <a:extLst>
                <a:ext uri="{FF2B5EF4-FFF2-40B4-BE49-F238E27FC236}">
                  <a16:creationId xmlns:a16="http://schemas.microsoft.com/office/drawing/2014/main" id="{4B6E400B-1052-5146-A2C4-0A229077566B}"/>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7" name="正方形/長方形 26">
              <a:extLst>
                <a:ext uri="{FF2B5EF4-FFF2-40B4-BE49-F238E27FC236}">
                  <a16:creationId xmlns:a16="http://schemas.microsoft.com/office/drawing/2014/main" id="{F1F1D4C6-5042-9440-BD1C-D0EA875529CF}"/>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8" name="正方形/長方形 27">
              <a:extLst>
                <a:ext uri="{FF2B5EF4-FFF2-40B4-BE49-F238E27FC236}">
                  <a16:creationId xmlns:a16="http://schemas.microsoft.com/office/drawing/2014/main" id="{C8A039BE-EE0F-0F44-8D41-E8550FD9EBE0}"/>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9" name="四角形: 角を丸くする 13">
              <a:extLst>
                <a:ext uri="{FF2B5EF4-FFF2-40B4-BE49-F238E27FC236}">
                  <a16:creationId xmlns:a16="http://schemas.microsoft.com/office/drawing/2014/main" id="{5191B467-37FD-274B-AEAF-2CC95436A971}"/>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0" name="正方形/長方形 29">
              <a:extLst>
                <a:ext uri="{FF2B5EF4-FFF2-40B4-BE49-F238E27FC236}">
                  <a16:creationId xmlns:a16="http://schemas.microsoft.com/office/drawing/2014/main" id="{57A4996A-3C84-604D-8C30-8DC48E1C5C12}"/>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1" name="楕円 15">
              <a:extLst>
                <a:ext uri="{FF2B5EF4-FFF2-40B4-BE49-F238E27FC236}">
                  <a16:creationId xmlns:a16="http://schemas.microsoft.com/office/drawing/2014/main" id="{A56B9890-494E-B140-BE24-D3C27C5F3A91}"/>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3" name="四角形: 角を丸くする 16">
              <a:extLst>
                <a:ext uri="{FF2B5EF4-FFF2-40B4-BE49-F238E27FC236}">
                  <a16:creationId xmlns:a16="http://schemas.microsoft.com/office/drawing/2014/main" id="{94688A73-9C0A-4B4F-A23F-39287B377A1E}"/>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正方形/長方形 33">
              <a:extLst>
                <a:ext uri="{FF2B5EF4-FFF2-40B4-BE49-F238E27FC236}">
                  <a16:creationId xmlns:a16="http://schemas.microsoft.com/office/drawing/2014/main" id="{EB11F49C-9063-0B45-B094-70717CA8D273}"/>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5" name="四角形: 角を丸くする 18">
              <a:extLst>
                <a:ext uri="{FF2B5EF4-FFF2-40B4-BE49-F238E27FC236}">
                  <a16:creationId xmlns:a16="http://schemas.microsoft.com/office/drawing/2014/main" id="{E2F6E120-9D44-654F-BF39-BCE9FE8FA984}"/>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6" name="四角形: 角を丸くする 19">
              <a:extLst>
                <a:ext uri="{FF2B5EF4-FFF2-40B4-BE49-F238E27FC236}">
                  <a16:creationId xmlns:a16="http://schemas.microsoft.com/office/drawing/2014/main" id="{66FE33F7-AFA2-4847-81B3-3E655C284E2B}"/>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7" name="テキスト ボックス 2937">
              <a:extLst>
                <a:ext uri="{FF2B5EF4-FFF2-40B4-BE49-F238E27FC236}">
                  <a16:creationId xmlns:a16="http://schemas.microsoft.com/office/drawing/2014/main" id="{60573455-F231-EE4A-989F-6639CAB82CC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8" name="テキスト ボックス 2941">
              <a:extLst>
                <a:ext uri="{FF2B5EF4-FFF2-40B4-BE49-F238E27FC236}">
                  <a16:creationId xmlns:a16="http://schemas.microsoft.com/office/drawing/2014/main" id="{F90ED755-BE79-FB47-A12E-C87F79AE19CA}"/>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0" name="四角形: 角を丸くする 58">
            <a:extLst>
              <a:ext uri="{FF2B5EF4-FFF2-40B4-BE49-F238E27FC236}">
                <a16:creationId xmlns:a16="http://schemas.microsoft.com/office/drawing/2014/main" id="{48AD09E0-6C2F-E042-908E-A91629E7B123}"/>
              </a:ext>
            </a:extLst>
          </p:cNvPr>
          <p:cNvSpPr/>
          <p:nvPr/>
        </p:nvSpPr>
        <p:spPr>
          <a:xfrm>
            <a:off x="7397986" y="1697140"/>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21" name="四角形: 角を丸くする 54">
            <a:extLst>
              <a:ext uri="{FF2B5EF4-FFF2-40B4-BE49-F238E27FC236}">
                <a16:creationId xmlns:a16="http://schemas.microsoft.com/office/drawing/2014/main" id="{6FB1BB96-FCEA-CD4A-8032-677162B370CE}"/>
              </a:ext>
            </a:extLst>
          </p:cNvPr>
          <p:cNvSpPr/>
          <p:nvPr/>
        </p:nvSpPr>
        <p:spPr>
          <a:xfrm>
            <a:off x="6856767" y="2572712"/>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部隊編成</a:t>
            </a:r>
            <a:endParaRPr kumimoji="1" lang="en-US" altLang="ja-JP" sz="1200"/>
          </a:p>
        </p:txBody>
      </p:sp>
      <p:sp>
        <p:nvSpPr>
          <p:cNvPr id="22" name="四角形: 角を丸くする 54">
            <a:extLst>
              <a:ext uri="{FF2B5EF4-FFF2-40B4-BE49-F238E27FC236}">
                <a16:creationId xmlns:a16="http://schemas.microsoft.com/office/drawing/2014/main" id="{A245667D-F3FE-914C-ABA1-6F4A1DBF5D7B}"/>
              </a:ext>
            </a:extLst>
          </p:cNvPr>
          <p:cNvSpPr/>
          <p:nvPr/>
        </p:nvSpPr>
        <p:spPr>
          <a:xfrm>
            <a:off x="6900488" y="3107547"/>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TR</a:t>
            </a:r>
            <a:r>
              <a:rPr kumimoji="1" lang="ja-JP" altLang="en-US" sz="1200"/>
              <a:t>カード</a:t>
            </a:r>
            <a:endParaRPr kumimoji="1" lang="en-US" altLang="ja-JP" sz="1200"/>
          </a:p>
        </p:txBody>
      </p:sp>
      <p:sp>
        <p:nvSpPr>
          <p:cNvPr id="23" name="四角形: 角を丸くする 54">
            <a:extLst>
              <a:ext uri="{FF2B5EF4-FFF2-40B4-BE49-F238E27FC236}">
                <a16:creationId xmlns:a16="http://schemas.microsoft.com/office/drawing/2014/main" id="{6DC523E2-3839-9549-AEFB-371335A0F230}"/>
              </a:ext>
            </a:extLst>
          </p:cNvPr>
          <p:cNvSpPr/>
          <p:nvPr/>
        </p:nvSpPr>
        <p:spPr>
          <a:xfrm>
            <a:off x="6900488" y="3627453"/>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装備</a:t>
            </a:r>
            <a:endParaRPr kumimoji="1" lang="en-US" altLang="ja-JP" sz="1200"/>
          </a:p>
        </p:txBody>
      </p:sp>
      <p:pic>
        <p:nvPicPr>
          <p:cNvPr id="24" name="図 23">
            <a:extLst>
              <a:ext uri="{FF2B5EF4-FFF2-40B4-BE49-F238E27FC236}">
                <a16:creationId xmlns:a16="http://schemas.microsoft.com/office/drawing/2014/main" id="{C6C83E90-5ABB-124F-A528-409A59B56B2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284" b="4167"/>
          <a:stretch/>
        </p:blipFill>
        <p:spPr>
          <a:xfrm>
            <a:off x="5580294" y="1954459"/>
            <a:ext cx="1429886" cy="3286125"/>
          </a:xfrm>
          <a:prstGeom prst="rect">
            <a:avLst/>
          </a:prstGeom>
        </p:spPr>
      </p:pic>
      <p:sp>
        <p:nvSpPr>
          <p:cNvPr id="46" name="テキスト ボックス 45">
            <a:extLst>
              <a:ext uri="{FF2B5EF4-FFF2-40B4-BE49-F238E27FC236}">
                <a16:creationId xmlns:a16="http://schemas.microsoft.com/office/drawing/2014/main" id="{DF1D230B-C50E-C14E-BE93-7919D07E0EE7}"/>
              </a:ext>
            </a:extLst>
          </p:cNvPr>
          <p:cNvSpPr txBox="1"/>
          <p:nvPr/>
        </p:nvSpPr>
        <p:spPr>
          <a:xfrm>
            <a:off x="5506292" y="781032"/>
            <a:ext cx="2467429" cy="276999"/>
          </a:xfrm>
          <a:prstGeom prst="rect">
            <a:avLst/>
          </a:prstGeom>
          <a:noFill/>
        </p:spPr>
        <p:txBody>
          <a:bodyPr wrap="square" rtlCol="0">
            <a:spAutoFit/>
          </a:bodyPr>
          <a:lstStyle/>
          <a:p>
            <a:r>
              <a:rPr kumimoji="1" lang="en-US" altLang="ja-JP" sz="1200"/>
              <a:t>※</a:t>
            </a:r>
            <a:r>
              <a:rPr kumimoji="1" lang="ja-JP" altLang="en-US" sz="1200"/>
              <a:t> 部隊画面</a:t>
            </a:r>
            <a:r>
              <a:rPr kumimoji="1" lang="en-US" altLang="ja-JP" sz="1200"/>
              <a:t>TOP</a:t>
            </a:r>
          </a:p>
        </p:txBody>
      </p:sp>
      <p:sp>
        <p:nvSpPr>
          <p:cNvPr id="2" name="フレーム 1">
            <a:extLst>
              <a:ext uri="{FF2B5EF4-FFF2-40B4-BE49-F238E27FC236}">
                <a16:creationId xmlns:a16="http://schemas.microsoft.com/office/drawing/2014/main" id="{7B80CDB3-52BA-DC49-A85C-80F4A09EDD73}"/>
              </a:ext>
            </a:extLst>
          </p:cNvPr>
          <p:cNvSpPr/>
          <p:nvPr/>
        </p:nvSpPr>
        <p:spPr>
          <a:xfrm>
            <a:off x="6515188" y="2851115"/>
            <a:ext cx="1996259" cy="1795336"/>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7" name="四角形: 角を丸くする 54">
            <a:extLst>
              <a:ext uri="{FF2B5EF4-FFF2-40B4-BE49-F238E27FC236}">
                <a16:creationId xmlns:a16="http://schemas.microsoft.com/office/drawing/2014/main" id="{828A63AF-2ED7-4275-9BAA-DEBEA8373237}"/>
              </a:ext>
            </a:extLst>
          </p:cNvPr>
          <p:cNvSpPr/>
          <p:nvPr/>
        </p:nvSpPr>
        <p:spPr>
          <a:xfrm>
            <a:off x="6949503" y="4146929"/>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支援兵器</a:t>
            </a:r>
            <a:endParaRPr kumimoji="1" lang="en-US" altLang="ja-JP" sz="1200"/>
          </a:p>
        </p:txBody>
      </p:sp>
      <p:sp>
        <p:nvSpPr>
          <p:cNvPr id="48" name="円/楕円 1">
            <a:extLst>
              <a:ext uri="{FF2B5EF4-FFF2-40B4-BE49-F238E27FC236}">
                <a16:creationId xmlns:a16="http://schemas.microsoft.com/office/drawing/2014/main" id="{17C7DB97-60BF-4A63-85BF-5E843D47DABB}"/>
              </a:ext>
            </a:extLst>
          </p:cNvPr>
          <p:cNvSpPr/>
          <p:nvPr/>
        </p:nvSpPr>
        <p:spPr>
          <a:xfrm>
            <a:off x="7929236" y="4056887"/>
            <a:ext cx="187820" cy="18008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Tree>
    <p:extLst>
      <p:ext uri="{BB962C8B-B14F-4D97-AF65-F5344CB8AC3E}">
        <p14:creationId xmlns:p14="http://schemas.microsoft.com/office/powerpoint/2010/main" val="12762771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40</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0" y="5581330"/>
            <a:ext cx="8857167" cy="1569660"/>
          </a:xfrm>
          <a:prstGeom prst="rect">
            <a:avLst/>
          </a:prstGeom>
        </p:spPr>
        <p:txBody>
          <a:bodyPr wrap="square">
            <a:spAutoFit/>
          </a:bodyPr>
          <a:lstStyle/>
          <a:p>
            <a:r>
              <a:rPr kumimoji="1" lang="ja-JP" altLang="en-US" sz="9600" b="1">
                <a:solidFill>
                  <a:schemeClr val="tx1">
                    <a:lumMod val="50000"/>
                    <a:lumOff val="50000"/>
                    <a:alpha val="14000"/>
                  </a:schemeClr>
                </a:solidFill>
              </a:rPr>
              <a:t>援器 </a:t>
            </a:r>
            <a:r>
              <a:rPr kumimoji="1" lang="en-US" altLang="ja-JP" sz="9600" b="1">
                <a:solidFill>
                  <a:schemeClr val="tx1">
                    <a:lumMod val="50000"/>
                    <a:lumOff val="50000"/>
                    <a:alpha val="14000"/>
                  </a:schemeClr>
                </a:solidFill>
              </a:rPr>
              <a:t>ROOLOUT</a:t>
            </a:r>
            <a:endParaRPr kumimoji="1" lang="ja-JP" altLang="en-US" sz="9600" b="1">
              <a:solidFill>
                <a:schemeClr val="tx1">
                  <a:lumMod val="50000"/>
                  <a:lumOff val="50000"/>
                  <a:alpha val="14000"/>
                </a:schemeClr>
              </a:solidFill>
            </a:endParaRPr>
          </a:p>
        </p:txBody>
      </p:sp>
      <p:sp>
        <p:nvSpPr>
          <p:cNvPr id="47" name="テキスト ボックス 46">
            <a:extLst>
              <a:ext uri="{FF2B5EF4-FFF2-40B4-BE49-F238E27FC236}">
                <a16:creationId xmlns:a16="http://schemas.microsoft.com/office/drawing/2014/main" id="{8A6E0E2F-CEA6-47A2-BC36-B1CDE17D1530}"/>
              </a:ext>
            </a:extLst>
          </p:cNvPr>
          <p:cNvSpPr txBox="1"/>
          <p:nvPr/>
        </p:nvSpPr>
        <p:spPr>
          <a:xfrm>
            <a:off x="415419" y="538799"/>
            <a:ext cx="2000869" cy="307777"/>
          </a:xfrm>
          <a:prstGeom prst="rect">
            <a:avLst/>
          </a:prstGeom>
          <a:noFill/>
        </p:spPr>
        <p:txBody>
          <a:bodyPr wrap="none" rtlCol="0">
            <a:spAutoFit/>
          </a:bodyPr>
          <a:lstStyle/>
          <a:p>
            <a:r>
              <a:rPr kumimoji="1" lang="en-US" altLang="ja-JP" sz="1400" b="1"/>
              <a:t>1. su130.</a:t>
            </a:r>
            <a:r>
              <a:rPr kumimoji="1" lang="ja-JP" altLang="en-US" sz="1400" b="1"/>
              <a:t>開発完了画面</a:t>
            </a:r>
          </a:p>
        </p:txBody>
      </p:sp>
      <p:grpSp>
        <p:nvGrpSpPr>
          <p:cNvPr id="52" name="グループ化 51">
            <a:extLst>
              <a:ext uri="{FF2B5EF4-FFF2-40B4-BE49-F238E27FC236}">
                <a16:creationId xmlns:a16="http://schemas.microsoft.com/office/drawing/2014/main" id="{47D09488-9798-4373-8606-A18D840D3CE0}"/>
              </a:ext>
            </a:extLst>
          </p:cNvPr>
          <p:cNvGrpSpPr/>
          <p:nvPr/>
        </p:nvGrpSpPr>
        <p:grpSpPr>
          <a:xfrm>
            <a:off x="587412" y="1283575"/>
            <a:ext cx="3057247" cy="700137"/>
            <a:chOff x="598121" y="1246685"/>
            <a:chExt cx="3057247" cy="700137"/>
          </a:xfrm>
        </p:grpSpPr>
        <p:sp>
          <p:nvSpPr>
            <p:cNvPr id="53" name="テキスト ボックス 52">
              <a:extLst>
                <a:ext uri="{FF2B5EF4-FFF2-40B4-BE49-F238E27FC236}">
                  <a16:creationId xmlns:a16="http://schemas.microsoft.com/office/drawing/2014/main" id="{A4797C56-4726-4A11-BFFD-5A3CCD034175}"/>
                </a:ext>
              </a:extLst>
            </p:cNvPr>
            <p:cNvSpPr txBox="1"/>
            <p:nvPr/>
          </p:nvSpPr>
          <p:spPr>
            <a:xfrm>
              <a:off x="598121" y="1246685"/>
              <a:ext cx="3057247" cy="307777"/>
            </a:xfrm>
            <a:prstGeom prst="rect">
              <a:avLst/>
            </a:prstGeom>
            <a:noFill/>
          </p:spPr>
          <p:txBody>
            <a:bodyPr wrap="none" rtlCol="0">
              <a:spAutoFit/>
            </a:bodyPr>
            <a:lstStyle/>
            <a:p>
              <a:r>
                <a:rPr kumimoji="1" lang="ja-JP" altLang="en-US" sz="1400" b="1"/>
                <a:t>開発完了を確認することが出来る。</a:t>
              </a:r>
              <a:endParaRPr kumimoji="1" lang="en-US" altLang="ja-JP" sz="1400" b="1"/>
            </a:p>
          </p:txBody>
        </p:sp>
        <p:sp>
          <p:nvSpPr>
            <p:cNvPr id="54" name="テキスト ボックス 53">
              <a:extLst>
                <a:ext uri="{FF2B5EF4-FFF2-40B4-BE49-F238E27FC236}">
                  <a16:creationId xmlns:a16="http://schemas.microsoft.com/office/drawing/2014/main" id="{970F9BCC-4941-4709-9FDB-929B9E51A032}"/>
                </a:ext>
              </a:extLst>
            </p:cNvPr>
            <p:cNvSpPr txBox="1"/>
            <p:nvPr/>
          </p:nvSpPr>
          <p:spPr>
            <a:xfrm>
              <a:off x="829916" y="1546712"/>
              <a:ext cx="2621230" cy="400110"/>
            </a:xfrm>
            <a:prstGeom prst="rect">
              <a:avLst/>
            </a:prstGeom>
            <a:noFill/>
          </p:spPr>
          <p:txBody>
            <a:bodyPr wrap="none" rtlCol="0">
              <a:spAutoFit/>
            </a:bodyPr>
            <a:lstStyle/>
            <a:p>
              <a:r>
                <a:rPr kumimoji="1" lang="ja-JP" altLang="en-US" sz="1000"/>
                <a:t>・演出後は、この支援兵器が表示された、</a:t>
              </a:r>
              <a:endParaRPr kumimoji="1" lang="en-US" altLang="ja-JP" sz="1000"/>
            </a:p>
            <a:p>
              <a:r>
                <a:rPr kumimoji="1" lang="ja-JP" altLang="en-US" sz="1000"/>
                <a:t>　支援兵器一覧・強化画面に遷移する。</a:t>
              </a:r>
              <a:endParaRPr kumimoji="1" lang="en-US" altLang="ja-JP" sz="1000"/>
            </a:p>
          </p:txBody>
        </p:sp>
      </p:grpSp>
      <p:pic>
        <p:nvPicPr>
          <p:cNvPr id="55" name="図 54">
            <a:extLst>
              <a:ext uri="{FF2B5EF4-FFF2-40B4-BE49-F238E27FC236}">
                <a16:creationId xmlns:a16="http://schemas.microsoft.com/office/drawing/2014/main" id="{75AF53B6-931D-43CD-9F5F-64D3B44EE7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7477" y="998074"/>
            <a:ext cx="2369226" cy="4199608"/>
          </a:xfrm>
          <a:prstGeom prst="rect">
            <a:avLst/>
          </a:prstGeom>
        </p:spPr>
      </p:pic>
      <p:pic>
        <p:nvPicPr>
          <p:cNvPr id="56" name="図 55">
            <a:extLst>
              <a:ext uri="{FF2B5EF4-FFF2-40B4-BE49-F238E27FC236}">
                <a16:creationId xmlns:a16="http://schemas.microsoft.com/office/drawing/2014/main" id="{F511062D-4416-4BA2-A283-6A91A8238679}"/>
              </a:ext>
            </a:extLst>
          </p:cNvPr>
          <p:cNvPicPr>
            <a:picLocks noChangeAspect="1"/>
          </p:cNvPicPr>
          <p:nvPr/>
        </p:nvPicPr>
        <p:blipFill rotWithShape="1">
          <a:blip r:embed="rId2">
            <a:extLst>
              <a:ext uri="{28A0092B-C50C-407E-A947-70E740481C1C}">
                <a14:useLocalDpi xmlns:a14="http://schemas.microsoft.com/office/drawing/2010/main" val="0"/>
              </a:ext>
            </a:extLst>
          </a:blip>
          <a:srcRect t="22276" b="6280"/>
          <a:stretch/>
        </p:blipFill>
        <p:spPr>
          <a:xfrm>
            <a:off x="5427477" y="1528167"/>
            <a:ext cx="2369226" cy="3722071"/>
          </a:xfrm>
          <a:prstGeom prst="rect">
            <a:avLst/>
          </a:prstGeom>
        </p:spPr>
      </p:pic>
    </p:spTree>
    <p:extLst>
      <p:ext uri="{BB962C8B-B14F-4D97-AF65-F5344CB8AC3E}">
        <p14:creationId xmlns:p14="http://schemas.microsoft.com/office/powerpoint/2010/main" val="24382092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41</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0" y="5581330"/>
            <a:ext cx="8857167" cy="1200329"/>
          </a:xfrm>
          <a:prstGeom prst="rect">
            <a:avLst/>
          </a:prstGeom>
        </p:spPr>
        <p:txBody>
          <a:bodyPr wrap="square">
            <a:spAutoFit/>
          </a:bodyPr>
          <a:lstStyle/>
          <a:p>
            <a:r>
              <a:rPr kumimoji="1" lang="ja-JP" altLang="en-US" sz="7200" b="1">
                <a:solidFill>
                  <a:schemeClr val="tx1">
                    <a:lumMod val="50000"/>
                    <a:lumOff val="50000"/>
                    <a:alpha val="14000"/>
                  </a:schemeClr>
                </a:solidFill>
              </a:rPr>
              <a:t>支援兵器・強化</a:t>
            </a:r>
          </a:p>
        </p:txBody>
      </p:sp>
      <p:sp>
        <p:nvSpPr>
          <p:cNvPr id="15" name="正方形/長方形 14">
            <a:extLst>
              <a:ext uri="{FF2B5EF4-FFF2-40B4-BE49-F238E27FC236}">
                <a16:creationId xmlns:a16="http://schemas.microsoft.com/office/drawing/2014/main" id="{6FC9C8F1-2AF6-47D2-920C-916D0F6F4495}"/>
              </a:ext>
            </a:extLst>
          </p:cNvPr>
          <p:cNvSpPr/>
          <p:nvPr/>
        </p:nvSpPr>
        <p:spPr>
          <a:xfrm>
            <a:off x="5782977" y="554907"/>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ea typeface="メイリオ" panose="020B0604030504040204" pitchFamily="50" charset="-128"/>
              </a:rPr>
              <a:t>支援兵器</a:t>
            </a:r>
            <a:endParaRPr kumimoji="1" lang="ja-JP" altLang="en-US" sz="1100" b="1">
              <a:latin typeface="メイリオ" panose="020B0604030504040204" pitchFamily="50" charset="-128"/>
              <a:ea typeface="メイリオ" panose="020B0604030504040204" pitchFamily="50" charset="-128"/>
            </a:endParaRPr>
          </a:p>
        </p:txBody>
      </p:sp>
      <p:grpSp>
        <p:nvGrpSpPr>
          <p:cNvPr id="16" name="グループ化 15">
            <a:extLst>
              <a:ext uri="{FF2B5EF4-FFF2-40B4-BE49-F238E27FC236}">
                <a16:creationId xmlns:a16="http://schemas.microsoft.com/office/drawing/2014/main" id="{DAF723DE-7F52-4EB6-A65E-1945CEA440FD}"/>
              </a:ext>
            </a:extLst>
          </p:cNvPr>
          <p:cNvGrpSpPr/>
          <p:nvPr/>
        </p:nvGrpSpPr>
        <p:grpSpPr>
          <a:xfrm>
            <a:off x="5782977" y="4698280"/>
            <a:ext cx="2566626" cy="428626"/>
            <a:chOff x="0" y="4143375"/>
            <a:chExt cx="2571750" cy="428625"/>
          </a:xfrm>
        </p:grpSpPr>
        <p:sp>
          <p:nvSpPr>
            <p:cNvPr id="17" name="四角形: 角を丸くする 2">
              <a:extLst>
                <a:ext uri="{FF2B5EF4-FFF2-40B4-BE49-F238E27FC236}">
                  <a16:creationId xmlns:a16="http://schemas.microsoft.com/office/drawing/2014/main" id="{B4196116-D2B9-401C-B617-9B6832788EDA}"/>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18" name="四角形: 角を丸くする 3">
              <a:extLst>
                <a:ext uri="{FF2B5EF4-FFF2-40B4-BE49-F238E27FC236}">
                  <a16:creationId xmlns:a16="http://schemas.microsoft.com/office/drawing/2014/main" id="{F6CEE835-A587-4DC5-8ED4-AF1F157B1F19}"/>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19" name="四角形: 角を丸くする 4">
              <a:extLst>
                <a:ext uri="{FF2B5EF4-FFF2-40B4-BE49-F238E27FC236}">
                  <a16:creationId xmlns:a16="http://schemas.microsoft.com/office/drawing/2014/main" id="{8E3DE2F4-B09A-47E0-9634-78D4E71332B9}"/>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20" name="四角形: 角を丸くする 5">
              <a:extLst>
                <a:ext uri="{FF2B5EF4-FFF2-40B4-BE49-F238E27FC236}">
                  <a16:creationId xmlns:a16="http://schemas.microsoft.com/office/drawing/2014/main" id="{C92AFCD0-291A-4058-BAB7-1EF0A78C5158}"/>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21" name="四角形: 角を丸くする 6">
              <a:extLst>
                <a:ext uri="{FF2B5EF4-FFF2-40B4-BE49-F238E27FC236}">
                  <a16:creationId xmlns:a16="http://schemas.microsoft.com/office/drawing/2014/main" id="{370EDAF9-1FF8-4C8C-9E09-6C3801E2C398}"/>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22" name="四角形: 角を丸くする 7">
              <a:extLst>
                <a:ext uri="{FF2B5EF4-FFF2-40B4-BE49-F238E27FC236}">
                  <a16:creationId xmlns:a16="http://schemas.microsoft.com/office/drawing/2014/main" id="{9AAEA4E5-DC18-4995-9085-B1BB7AC87F8C}"/>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23" name="グループ化 22">
            <a:extLst>
              <a:ext uri="{FF2B5EF4-FFF2-40B4-BE49-F238E27FC236}">
                <a16:creationId xmlns:a16="http://schemas.microsoft.com/office/drawing/2014/main" id="{4A27972B-CC84-4C65-B54B-E47F30C677AF}"/>
              </a:ext>
            </a:extLst>
          </p:cNvPr>
          <p:cNvGrpSpPr/>
          <p:nvPr/>
        </p:nvGrpSpPr>
        <p:grpSpPr>
          <a:xfrm>
            <a:off x="5782977" y="554905"/>
            <a:ext cx="2566621" cy="571500"/>
            <a:chOff x="0" y="0"/>
            <a:chExt cx="2637694" cy="599215"/>
          </a:xfrm>
        </p:grpSpPr>
        <p:sp>
          <p:nvSpPr>
            <p:cNvPr id="24" name="正方形/長方形 23">
              <a:extLst>
                <a:ext uri="{FF2B5EF4-FFF2-40B4-BE49-F238E27FC236}">
                  <a16:creationId xmlns:a16="http://schemas.microsoft.com/office/drawing/2014/main" id="{BC34AEB6-88F7-4A77-8D4E-CAEA6C0D62F9}"/>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5" name="正方形/長方形 24">
              <a:extLst>
                <a:ext uri="{FF2B5EF4-FFF2-40B4-BE49-F238E27FC236}">
                  <a16:creationId xmlns:a16="http://schemas.microsoft.com/office/drawing/2014/main" id="{ACD40C59-1EAE-428B-977B-F0D3F54D42A0}"/>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6" name="正方形/長方形 25">
              <a:extLst>
                <a:ext uri="{FF2B5EF4-FFF2-40B4-BE49-F238E27FC236}">
                  <a16:creationId xmlns:a16="http://schemas.microsoft.com/office/drawing/2014/main" id="{0032A143-EE74-4F98-8EB1-30FA8018B37B}"/>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 name="正方形/長方形 26">
              <a:extLst>
                <a:ext uri="{FF2B5EF4-FFF2-40B4-BE49-F238E27FC236}">
                  <a16:creationId xmlns:a16="http://schemas.microsoft.com/office/drawing/2014/main" id="{EF293D3C-9BBF-4C5F-8C3A-FB40166B9CC7}"/>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8" name="四角形: 角を丸くする 13">
              <a:extLst>
                <a:ext uri="{FF2B5EF4-FFF2-40B4-BE49-F238E27FC236}">
                  <a16:creationId xmlns:a16="http://schemas.microsoft.com/office/drawing/2014/main" id="{F9DB8590-670B-4629-B0AB-2A0EFF80B2F6}"/>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9" name="正方形/長方形 28">
              <a:extLst>
                <a:ext uri="{FF2B5EF4-FFF2-40B4-BE49-F238E27FC236}">
                  <a16:creationId xmlns:a16="http://schemas.microsoft.com/office/drawing/2014/main" id="{2C7E539C-5296-45FA-8F36-F7755A3A93A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0" name="楕円 15">
              <a:extLst>
                <a:ext uri="{FF2B5EF4-FFF2-40B4-BE49-F238E27FC236}">
                  <a16:creationId xmlns:a16="http://schemas.microsoft.com/office/drawing/2014/main" id="{89A348FD-ECF1-42CC-97EB-D454CA900B2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1" name="四角形: 角を丸くする 16">
              <a:extLst>
                <a:ext uri="{FF2B5EF4-FFF2-40B4-BE49-F238E27FC236}">
                  <a16:creationId xmlns:a16="http://schemas.microsoft.com/office/drawing/2014/main" id="{ED2CB882-75C7-4025-B5BE-81C991C88EB5}"/>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 name="正方形/長方形 31">
              <a:extLst>
                <a:ext uri="{FF2B5EF4-FFF2-40B4-BE49-F238E27FC236}">
                  <a16:creationId xmlns:a16="http://schemas.microsoft.com/office/drawing/2014/main" id="{BA19796B-C321-488B-BCC3-1463E063F69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3" name="四角形: 角を丸くする 18">
              <a:extLst>
                <a:ext uri="{FF2B5EF4-FFF2-40B4-BE49-F238E27FC236}">
                  <a16:creationId xmlns:a16="http://schemas.microsoft.com/office/drawing/2014/main" id="{B9894D04-2A02-4686-9A2C-C94D2EEC35B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四角形: 角を丸くする 19">
              <a:extLst>
                <a:ext uri="{FF2B5EF4-FFF2-40B4-BE49-F238E27FC236}">
                  <a16:creationId xmlns:a16="http://schemas.microsoft.com/office/drawing/2014/main" id="{4812BC2B-09B6-4AAC-BAE6-5781E88C7F7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テキスト ボックス 2937">
              <a:extLst>
                <a:ext uri="{FF2B5EF4-FFF2-40B4-BE49-F238E27FC236}">
                  <a16:creationId xmlns:a16="http://schemas.microsoft.com/office/drawing/2014/main" id="{1283DEBB-56C8-4A81-93F9-D74706BAA88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6" name="テキスト ボックス 2941">
              <a:extLst>
                <a:ext uri="{FF2B5EF4-FFF2-40B4-BE49-F238E27FC236}">
                  <a16:creationId xmlns:a16="http://schemas.microsoft.com/office/drawing/2014/main" id="{D6EE2F29-E740-43B1-AF7E-A40F5476F44C}"/>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7" name="四角形: 角を丸くする 58">
            <a:extLst>
              <a:ext uri="{FF2B5EF4-FFF2-40B4-BE49-F238E27FC236}">
                <a16:creationId xmlns:a16="http://schemas.microsoft.com/office/drawing/2014/main" id="{7F36718C-3E5C-46A8-A54C-06E71F41789D}"/>
              </a:ext>
            </a:extLst>
          </p:cNvPr>
          <p:cNvSpPr/>
          <p:nvPr/>
        </p:nvSpPr>
        <p:spPr>
          <a:xfrm>
            <a:off x="7607507" y="1159250"/>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47" name="テキスト ボックス 46">
            <a:extLst>
              <a:ext uri="{FF2B5EF4-FFF2-40B4-BE49-F238E27FC236}">
                <a16:creationId xmlns:a16="http://schemas.microsoft.com/office/drawing/2014/main" id="{8A6E0E2F-CEA6-47A2-BC36-B1CDE17D1530}"/>
              </a:ext>
            </a:extLst>
          </p:cNvPr>
          <p:cNvSpPr txBox="1"/>
          <p:nvPr/>
        </p:nvSpPr>
        <p:spPr>
          <a:xfrm>
            <a:off x="415419" y="538799"/>
            <a:ext cx="2180405" cy="307777"/>
          </a:xfrm>
          <a:prstGeom prst="rect">
            <a:avLst/>
          </a:prstGeom>
          <a:noFill/>
        </p:spPr>
        <p:txBody>
          <a:bodyPr wrap="none" rtlCol="0">
            <a:spAutoFit/>
          </a:bodyPr>
          <a:lstStyle/>
          <a:p>
            <a:r>
              <a:rPr kumimoji="1" lang="en-US" altLang="ja-JP" sz="1400" b="1"/>
              <a:t>1. su200.</a:t>
            </a:r>
            <a:r>
              <a:rPr kumimoji="1" lang="ja-JP" altLang="en-US" sz="1400" b="1"/>
              <a:t>支援兵器・強化</a:t>
            </a:r>
          </a:p>
        </p:txBody>
      </p:sp>
      <p:grpSp>
        <p:nvGrpSpPr>
          <p:cNvPr id="52" name="グループ化 51">
            <a:extLst>
              <a:ext uri="{FF2B5EF4-FFF2-40B4-BE49-F238E27FC236}">
                <a16:creationId xmlns:a16="http://schemas.microsoft.com/office/drawing/2014/main" id="{47D09488-9798-4373-8606-A18D840D3CE0}"/>
              </a:ext>
            </a:extLst>
          </p:cNvPr>
          <p:cNvGrpSpPr/>
          <p:nvPr/>
        </p:nvGrpSpPr>
        <p:grpSpPr>
          <a:xfrm>
            <a:off x="587412" y="1283575"/>
            <a:ext cx="3298660" cy="3162349"/>
            <a:chOff x="598121" y="1246685"/>
            <a:chExt cx="3298660" cy="3162349"/>
          </a:xfrm>
        </p:grpSpPr>
        <p:sp>
          <p:nvSpPr>
            <p:cNvPr id="53" name="テキスト ボックス 52">
              <a:extLst>
                <a:ext uri="{FF2B5EF4-FFF2-40B4-BE49-F238E27FC236}">
                  <a16:creationId xmlns:a16="http://schemas.microsoft.com/office/drawing/2014/main" id="{A4797C56-4726-4A11-BFFD-5A3CCD034175}"/>
                </a:ext>
              </a:extLst>
            </p:cNvPr>
            <p:cNvSpPr txBox="1"/>
            <p:nvPr/>
          </p:nvSpPr>
          <p:spPr>
            <a:xfrm>
              <a:off x="598121" y="1246685"/>
              <a:ext cx="2877711" cy="307777"/>
            </a:xfrm>
            <a:prstGeom prst="rect">
              <a:avLst/>
            </a:prstGeom>
            <a:noFill/>
          </p:spPr>
          <p:txBody>
            <a:bodyPr wrap="none" rtlCol="0">
              <a:spAutoFit/>
            </a:bodyPr>
            <a:lstStyle/>
            <a:p>
              <a:r>
                <a:rPr kumimoji="1" lang="ja-JP" altLang="en-US" sz="1400" b="1"/>
                <a:t>一覧の確認、強化することが可能</a:t>
              </a:r>
              <a:endParaRPr kumimoji="1" lang="en-US" altLang="ja-JP" sz="1400" b="1"/>
            </a:p>
          </p:txBody>
        </p:sp>
        <p:sp>
          <p:nvSpPr>
            <p:cNvPr id="54" name="テキスト ボックス 53">
              <a:extLst>
                <a:ext uri="{FF2B5EF4-FFF2-40B4-BE49-F238E27FC236}">
                  <a16:creationId xmlns:a16="http://schemas.microsoft.com/office/drawing/2014/main" id="{970F9BCC-4941-4709-9FDB-929B9E51A032}"/>
                </a:ext>
              </a:extLst>
            </p:cNvPr>
            <p:cNvSpPr txBox="1"/>
            <p:nvPr/>
          </p:nvSpPr>
          <p:spPr>
            <a:xfrm>
              <a:off x="829916" y="1546712"/>
              <a:ext cx="3066865" cy="2862322"/>
            </a:xfrm>
            <a:prstGeom prst="rect">
              <a:avLst/>
            </a:prstGeom>
            <a:noFill/>
          </p:spPr>
          <p:txBody>
            <a:bodyPr wrap="none" rtlCol="0">
              <a:spAutoFit/>
            </a:bodyPr>
            <a:lstStyle/>
            <a:p>
              <a:r>
                <a:rPr kumimoji="1" lang="ja-JP" altLang="en-US" sz="1000"/>
                <a:t>・左右スワイプ </a:t>
              </a:r>
              <a:r>
                <a:rPr kumimoji="1" lang="en-US" altLang="ja-JP" sz="1000"/>
                <a:t>or &lt; or &gt; </a:t>
              </a:r>
              <a:r>
                <a:rPr kumimoji="1" lang="ja-JP" altLang="en-US" sz="1000"/>
                <a:t>のタップで兵器切り替え</a:t>
              </a:r>
              <a:endParaRPr kumimoji="1" lang="en-US" altLang="ja-JP" sz="1000"/>
            </a:p>
            <a:p>
              <a:r>
                <a:rPr kumimoji="1" lang="ja-JP" altLang="en-US" sz="1000"/>
                <a:t>・下部に強化素材が表示され、</a:t>
              </a:r>
              <a:endParaRPr kumimoji="1" lang="en-US" altLang="ja-JP" sz="1000"/>
            </a:p>
            <a:p>
              <a:r>
                <a:rPr kumimoji="1" lang="ja-JP" altLang="en-US" sz="1000"/>
                <a:t>　素材とゴールドを使用してレベル</a:t>
              </a:r>
              <a:r>
                <a:rPr kumimoji="1" lang="en-US" altLang="ja-JP" sz="1000"/>
                <a:t>UP</a:t>
              </a:r>
            </a:p>
            <a:p>
              <a:endParaRPr kumimoji="1" lang="en-US" altLang="ja-JP" sz="1000"/>
            </a:p>
            <a:p>
              <a:r>
                <a:rPr kumimoji="1" lang="ja-JP" altLang="en-US" sz="1000"/>
                <a:t>強化する際は、研究員を選択する。</a:t>
              </a:r>
              <a:endParaRPr kumimoji="1" lang="en-US" altLang="ja-JP" sz="1000"/>
            </a:p>
            <a:p>
              <a:endParaRPr kumimoji="1" lang="en-US" altLang="ja-JP" sz="1000"/>
            </a:p>
            <a:p>
              <a:endParaRPr kumimoji="1" lang="en-US" altLang="ja-JP" sz="1000"/>
            </a:p>
            <a:p>
              <a:endParaRPr kumimoji="1" lang="en-US" altLang="ja-JP" sz="1000"/>
            </a:p>
            <a:p>
              <a:r>
                <a:rPr kumimoji="1" lang="ja-JP" altLang="en-US" sz="1000"/>
                <a:t>・開発済みならパラメータを表示</a:t>
              </a:r>
              <a:endParaRPr kumimoji="1" lang="en-US" altLang="ja-JP" sz="1000"/>
            </a:p>
            <a:p>
              <a:endParaRPr kumimoji="1" lang="en-US" altLang="ja-JP" sz="1000"/>
            </a:p>
            <a:p>
              <a:endParaRPr kumimoji="1" lang="en-US" altLang="ja-JP" sz="1000"/>
            </a:p>
            <a:p>
              <a:endParaRPr kumimoji="1" lang="en-US" altLang="ja-JP" sz="1000"/>
            </a:p>
            <a:p>
              <a:endParaRPr kumimoji="1" lang="en-US" altLang="ja-JP" sz="1000"/>
            </a:p>
            <a:p>
              <a:endParaRPr kumimoji="1" lang="en-US" altLang="ja-JP" sz="1000"/>
            </a:p>
            <a:p>
              <a:endParaRPr kumimoji="1" lang="en-US" altLang="ja-JP" sz="1000"/>
            </a:p>
            <a:p>
              <a:endParaRPr kumimoji="1" lang="en-US" altLang="ja-JP" sz="1000"/>
            </a:p>
            <a:p>
              <a:endParaRPr kumimoji="1" lang="en-US" altLang="ja-JP" sz="1000"/>
            </a:p>
            <a:p>
              <a:r>
                <a:rPr kumimoji="1" lang="ja-JP" altLang="en-US" sz="1000"/>
                <a:t>・未開発は？</a:t>
              </a:r>
              <a:endParaRPr kumimoji="1" lang="en-US" altLang="ja-JP" sz="1000"/>
            </a:p>
          </p:txBody>
        </p:sp>
      </p:grpSp>
      <p:sp>
        <p:nvSpPr>
          <p:cNvPr id="41" name="四角形: 角を丸くする 792">
            <a:extLst>
              <a:ext uri="{FF2B5EF4-FFF2-40B4-BE49-F238E27FC236}">
                <a16:creationId xmlns:a16="http://schemas.microsoft.com/office/drawing/2014/main" id="{7E4C607D-EC35-459C-895C-F9173BB588EF}"/>
              </a:ext>
            </a:extLst>
          </p:cNvPr>
          <p:cNvSpPr/>
          <p:nvPr/>
        </p:nvSpPr>
        <p:spPr>
          <a:xfrm>
            <a:off x="5828399" y="3842734"/>
            <a:ext cx="2475784" cy="849632"/>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a:p>
            <a:pPr algn="ctr"/>
            <a:endParaRPr kumimoji="1" lang="en-US" altLang="ja-JP" sz="1200"/>
          </a:p>
          <a:p>
            <a:pPr algn="ctr"/>
            <a:endParaRPr kumimoji="1" lang="en-US" altLang="ja-JP" sz="700"/>
          </a:p>
          <a:p>
            <a:pPr algn="ctr"/>
            <a:endParaRPr kumimoji="1" lang="en-US" altLang="ja-JP" sz="700"/>
          </a:p>
          <a:p>
            <a:pPr algn="ctr"/>
            <a:r>
              <a:rPr kumimoji="1" lang="en-US" altLang="ja-JP" sz="700"/>
              <a:t>GOLD  </a:t>
            </a:r>
            <a:r>
              <a:rPr kumimoji="1" lang="en-US" altLang="ja-JP" sz="700">
                <a:solidFill>
                  <a:srgbClr val="FF0000"/>
                </a:solidFill>
              </a:rPr>
              <a:t>999,999,999</a:t>
            </a:r>
            <a:r>
              <a:rPr kumimoji="1" lang="en-US" altLang="ja-JP" sz="700"/>
              <a:t> / 666,666,666</a:t>
            </a:r>
            <a:r>
              <a:rPr kumimoji="1" lang="ja-JP" altLang="en-US" sz="700"/>
              <a:t>　　　　　　　　</a:t>
            </a:r>
            <a:endParaRPr kumimoji="1" lang="en-US" altLang="ja-JP" sz="700"/>
          </a:p>
        </p:txBody>
      </p:sp>
      <p:grpSp>
        <p:nvGrpSpPr>
          <p:cNvPr id="44" name="グループ化 43">
            <a:extLst>
              <a:ext uri="{FF2B5EF4-FFF2-40B4-BE49-F238E27FC236}">
                <a16:creationId xmlns:a16="http://schemas.microsoft.com/office/drawing/2014/main" id="{886DF6EC-3C0A-427F-8085-026331B99521}"/>
              </a:ext>
            </a:extLst>
          </p:cNvPr>
          <p:cNvGrpSpPr/>
          <p:nvPr/>
        </p:nvGrpSpPr>
        <p:grpSpPr>
          <a:xfrm>
            <a:off x="5916079" y="3871887"/>
            <a:ext cx="2300425" cy="458960"/>
            <a:chOff x="45763" y="1857402"/>
            <a:chExt cx="2286000" cy="457204"/>
          </a:xfrm>
        </p:grpSpPr>
        <p:sp>
          <p:nvSpPr>
            <p:cNvPr id="45" name="四角形: 角を丸くする 835">
              <a:extLst>
                <a:ext uri="{FF2B5EF4-FFF2-40B4-BE49-F238E27FC236}">
                  <a16:creationId xmlns:a16="http://schemas.microsoft.com/office/drawing/2014/main" id="{74C7038B-A66A-4E37-B0B4-5CCECBAB42E6}"/>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6" name="四角形: 角を丸くする 836">
              <a:extLst>
                <a:ext uri="{FF2B5EF4-FFF2-40B4-BE49-F238E27FC236}">
                  <a16:creationId xmlns:a16="http://schemas.microsoft.com/office/drawing/2014/main" id="{64E9AF13-2671-40A2-A84D-65A33CDAA4EC}"/>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8" name="四角形: 角を丸くする 837">
              <a:extLst>
                <a:ext uri="{FF2B5EF4-FFF2-40B4-BE49-F238E27FC236}">
                  <a16:creationId xmlns:a16="http://schemas.microsoft.com/office/drawing/2014/main" id="{4B05219B-8A85-49CD-8CD9-BF6031C8E320}"/>
                </a:ext>
              </a:extLst>
            </p:cNvPr>
            <p:cNvSpPr/>
            <p:nvPr/>
          </p:nvSpPr>
          <p:spPr>
            <a:xfrm>
              <a:off x="960163" y="1857406"/>
              <a:ext cx="457200" cy="457200"/>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5" name="四角形: 角を丸くする 838">
              <a:extLst>
                <a:ext uri="{FF2B5EF4-FFF2-40B4-BE49-F238E27FC236}">
                  <a16:creationId xmlns:a16="http://schemas.microsoft.com/office/drawing/2014/main" id="{D9E5D50B-8C6C-4945-92C2-878DB8D40B27}"/>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6" name="四角形: 角を丸くする 839">
              <a:extLst>
                <a:ext uri="{FF2B5EF4-FFF2-40B4-BE49-F238E27FC236}">
                  <a16:creationId xmlns:a16="http://schemas.microsoft.com/office/drawing/2014/main" id="{2860EC93-DBE7-402A-B8DA-8113ED41AF4C}"/>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57" name="テキスト ボックス 56">
            <a:extLst>
              <a:ext uri="{FF2B5EF4-FFF2-40B4-BE49-F238E27FC236}">
                <a16:creationId xmlns:a16="http://schemas.microsoft.com/office/drawing/2014/main" id="{167D5CD1-71A3-4E65-8EFF-1238802A157D}"/>
              </a:ext>
            </a:extLst>
          </p:cNvPr>
          <p:cNvSpPr txBox="1"/>
          <p:nvPr/>
        </p:nvSpPr>
        <p:spPr>
          <a:xfrm>
            <a:off x="5891478" y="4101365"/>
            <a:ext cx="509287" cy="276999"/>
          </a:xfrm>
          <a:prstGeom prst="rect">
            <a:avLst/>
          </a:prstGeom>
          <a:noFill/>
        </p:spPr>
        <p:txBody>
          <a:bodyPr wrap="square" rtlCol="0">
            <a:spAutoFit/>
          </a:bodyPr>
          <a:lstStyle/>
          <a:p>
            <a:r>
              <a:rPr kumimoji="1" lang="en-US" altLang="ja-JP" sz="1200">
                <a:solidFill>
                  <a:schemeClr val="bg1"/>
                </a:solidFill>
              </a:rPr>
              <a:t>x200</a:t>
            </a:r>
            <a:endParaRPr kumimoji="1" lang="ja-JP" altLang="en-US" sz="1200">
              <a:solidFill>
                <a:schemeClr val="bg1"/>
              </a:solidFill>
            </a:endParaRPr>
          </a:p>
        </p:txBody>
      </p:sp>
      <p:sp>
        <p:nvSpPr>
          <p:cNvPr id="58" name="テキスト ボックス 57">
            <a:extLst>
              <a:ext uri="{FF2B5EF4-FFF2-40B4-BE49-F238E27FC236}">
                <a16:creationId xmlns:a16="http://schemas.microsoft.com/office/drawing/2014/main" id="{E5A9C797-48C0-4CD3-8B14-A8C0AEBDE1F1}"/>
              </a:ext>
            </a:extLst>
          </p:cNvPr>
          <p:cNvSpPr txBox="1"/>
          <p:nvPr/>
        </p:nvSpPr>
        <p:spPr>
          <a:xfrm>
            <a:off x="6360771" y="4101364"/>
            <a:ext cx="509287" cy="276999"/>
          </a:xfrm>
          <a:prstGeom prst="rect">
            <a:avLst/>
          </a:prstGeom>
          <a:noFill/>
        </p:spPr>
        <p:txBody>
          <a:bodyPr wrap="square" rtlCol="0">
            <a:spAutoFit/>
          </a:bodyPr>
          <a:lstStyle/>
          <a:p>
            <a:r>
              <a:rPr kumimoji="1" lang="en-US" altLang="ja-JP" sz="1200">
                <a:solidFill>
                  <a:schemeClr val="bg1"/>
                </a:solidFill>
              </a:rPr>
              <a:t>x500</a:t>
            </a:r>
            <a:endParaRPr kumimoji="1" lang="ja-JP" altLang="en-US" sz="1200">
              <a:solidFill>
                <a:schemeClr val="bg1"/>
              </a:solidFill>
            </a:endParaRPr>
          </a:p>
        </p:txBody>
      </p:sp>
      <p:sp>
        <p:nvSpPr>
          <p:cNvPr id="59" name="テキスト ボックス 58">
            <a:extLst>
              <a:ext uri="{FF2B5EF4-FFF2-40B4-BE49-F238E27FC236}">
                <a16:creationId xmlns:a16="http://schemas.microsoft.com/office/drawing/2014/main" id="{242A6772-B05F-4DB8-BA88-5E22A8D9CCA4}"/>
              </a:ext>
            </a:extLst>
          </p:cNvPr>
          <p:cNvSpPr txBox="1"/>
          <p:nvPr/>
        </p:nvSpPr>
        <p:spPr>
          <a:xfrm>
            <a:off x="6805463" y="4101364"/>
            <a:ext cx="509287" cy="276999"/>
          </a:xfrm>
          <a:prstGeom prst="rect">
            <a:avLst/>
          </a:prstGeom>
          <a:noFill/>
        </p:spPr>
        <p:txBody>
          <a:bodyPr wrap="square" rtlCol="0">
            <a:spAutoFit/>
          </a:bodyPr>
          <a:lstStyle/>
          <a:p>
            <a:r>
              <a:rPr kumimoji="1" lang="en-US" altLang="ja-JP" sz="1200">
                <a:solidFill>
                  <a:srgbClr val="FF0000"/>
                </a:solidFill>
              </a:rPr>
              <a:t>x100</a:t>
            </a:r>
            <a:endParaRPr kumimoji="1" lang="ja-JP" altLang="en-US" sz="1200">
              <a:solidFill>
                <a:srgbClr val="FF0000"/>
              </a:solidFill>
            </a:endParaRPr>
          </a:p>
        </p:txBody>
      </p:sp>
      <p:sp>
        <p:nvSpPr>
          <p:cNvPr id="60" name="テキスト ボックス 59">
            <a:extLst>
              <a:ext uri="{FF2B5EF4-FFF2-40B4-BE49-F238E27FC236}">
                <a16:creationId xmlns:a16="http://schemas.microsoft.com/office/drawing/2014/main" id="{E76F3358-A2AE-4F8E-9312-561D6658142E}"/>
              </a:ext>
            </a:extLst>
          </p:cNvPr>
          <p:cNvSpPr txBox="1"/>
          <p:nvPr/>
        </p:nvSpPr>
        <p:spPr>
          <a:xfrm>
            <a:off x="7256438" y="4096544"/>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61" name="テキスト ボックス 60">
            <a:extLst>
              <a:ext uri="{FF2B5EF4-FFF2-40B4-BE49-F238E27FC236}">
                <a16:creationId xmlns:a16="http://schemas.microsoft.com/office/drawing/2014/main" id="{19BC6508-AC5E-4187-A2B1-D7590CF46234}"/>
              </a:ext>
            </a:extLst>
          </p:cNvPr>
          <p:cNvSpPr txBox="1"/>
          <p:nvPr/>
        </p:nvSpPr>
        <p:spPr>
          <a:xfrm>
            <a:off x="7731815" y="4095425"/>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62" name="四角形: 角を丸くする 792">
            <a:extLst>
              <a:ext uri="{FF2B5EF4-FFF2-40B4-BE49-F238E27FC236}">
                <a16:creationId xmlns:a16="http://schemas.microsoft.com/office/drawing/2014/main" id="{EC3DA295-5547-4BC8-A385-A4C24B222C92}"/>
              </a:ext>
            </a:extLst>
          </p:cNvPr>
          <p:cNvSpPr/>
          <p:nvPr/>
        </p:nvSpPr>
        <p:spPr>
          <a:xfrm>
            <a:off x="7600251" y="4448121"/>
            <a:ext cx="435965" cy="174385"/>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強化</a:t>
            </a:r>
            <a:endParaRPr kumimoji="1" lang="en-US" altLang="ja-JP" sz="700"/>
          </a:p>
        </p:txBody>
      </p:sp>
      <p:sp>
        <p:nvSpPr>
          <p:cNvPr id="63" name="テキスト ボックス 62">
            <a:extLst>
              <a:ext uri="{FF2B5EF4-FFF2-40B4-BE49-F238E27FC236}">
                <a16:creationId xmlns:a16="http://schemas.microsoft.com/office/drawing/2014/main" id="{5034059C-9DA2-4BA4-84E4-B138B627036D}"/>
              </a:ext>
            </a:extLst>
          </p:cNvPr>
          <p:cNvSpPr txBox="1"/>
          <p:nvPr/>
        </p:nvSpPr>
        <p:spPr>
          <a:xfrm>
            <a:off x="5896100" y="4253765"/>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64" name="テキスト ボックス 63">
            <a:extLst>
              <a:ext uri="{FF2B5EF4-FFF2-40B4-BE49-F238E27FC236}">
                <a16:creationId xmlns:a16="http://schemas.microsoft.com/office/drawing/2014/main" id="{4FB532EB-1B72-4315-B6B6-ED458C8BCA14}"/>
              </a:ext>
            </a:extLst>
          </p:cNvPr>
          <p:cNvSpPr txBox="1"/>
          <p:nvPr/>
        </p:nvSpPr>
        <p:spPr>
          <a:xfrm>
            <a:off x="6365393" y="4253764"/>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65" name="テキスト ボックス 64">
            <a:extLst>
              <a:ext uri="{FF2B5EF4-FFF2-40B4-BE49-F238E27FC236}">
                <a16:creationId xmlns:a16="http://schemas.microsoft.com/office/drawing/2014/main" id="{724A5F26-338D-4813-80FA-C071480BE168}"/>
              </a:ext>
            </a:extLst>
          </p:cNvPr>
          <p:cNvSpPr txBox="1"/>
          <p:nvPr/>
        </p:nvSpPr>
        <p:spPr>
          <a:xfrm>
            <a:off x="6810085" y="4253764"/>
            <a:ext cx="509287" cy="276999"/>
          </a:xfrm>
          <a:prstGeom prst="rect">
            <a:avLst/>
          </a:prstGeom>
          <a:noFill/>
        </p:spPr>
        <p:txBody>
          <a:bodyPr wrap="square" rtlCol="0">
            <a:spAutoFit/>
          </a:bodyPr>
          <a:lstStyle/>
          <a:p>
            <a:r>
              <a:rPr kumimoji="1" lang="en-US" altLang="ja-JP" sz="1200">
                <a:solidFill>
                  <a:schemeClr val="bg1"/>
                </a:solidFill>
              </a:rPr>
              <a:t>x1</a:t>
            </a:r>
            <a:endParaRPr kumimoji="1" lang="ja-JP" altLang="en-US" sz="1200">
              <a:solidFill>
                <a:schemeClr val="bg1"/>
              </a:solidFill>
            </a:endParaRPr>
          </a:p>
        </p:txBody>
      </p:sp>
      <p:sp>
        <p:nvSpPr>
          <p:cNvPr id="66" name="テキスト ボックス 65">
            <a:extLst>
              <a:ext uri="{FF2B5EF4-FFF2-40B4-BE49-F238E27FC236}">
                <a16:creationId xmlns:a16="http://schemas.microsoft.com/office/drawing/2014/main" id="{5C57B848-2FCB-45FB-9559-118557CDA57E}"/>
              </a:ext>
            </a:extLst>
          </p:cNvPr>
          <p:cNvSpPr txBox="1"/>
          <p:nvPr/>
        </p:nvSpPr>
        <p:spPr>
          <a:xfrm>
            <a:off x="7261060" y="4248944"/>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67" name="テキスト ボックス 66">
            <a:extLst>
              <a:ext uri="{FF2B5EF4-FFF2-40B4-BE49-F238E27FC236}">
                <a16:creationId xmlns:a16="http://schemas.microsoft.com/office/drawing/2014/main" id="{CFC6313B-E725-466F-9350-1885E55F6203}"/>
              </a:ext>
            </a:extLst>
          </p:cNvPr>
          <p:cNvSpPr txBox="1"/>
          <p:nvPr/>
        </p:nvSpPr>
        <p:spPr>
          <a:xfrm>
            <a:off x="7736437" y="4247825"/>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pic>
        <p:nvPicPr>
          <p:cNvPr id="3" name="グラフィックス 2" descr="新しい車いす">
            <a:extLst>
              <a:ext uri="{FF2B5EF4-FFF2-40B4-BE49-F238E27FC236}">
                <a16:creationId xmlns:a16="http://schemas.microsoft.com/office/drawing/2014/main" id="{30D2ABBF-C28D-4EC8-A233-58D04B1848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96038" y="1464746"/>
            <a:ext cx="1376738" cy="1376738"/>
          </a:xfrm>
          <a:prstGeom prst="rect">
            <a:avLst/>
          </a:prstGeom>
        </p:spPr>
      </p:pic>
      <p:sp>
        <p:nvSpPr>
          <p:cNvPr id="4" name="二等辺三角形 3">
            <a:extLst>
              <a:ext uri="{FF2B5EF4-FFF2-40B4-BE49-F238E27FC236}">
                <a16:creationId xmlns:a16="http://schemas.microsoft.com/office/drawing/2014/main" id="{A5CCC6DA-0DD8-4226-9BDF-BAE069B3B742}"/>
              </a:ext>
            </a:extLst>
          </p:cNvPr>
          <p:cNvSpPr/>
          <p:nvPr/>
        </p:nvSpPr>
        <p:spPr>
          <a:xfrm rot="5400000">
            <a:off x="8059338" y="2209813"/>
            <a:ext cx="333129" cy="199176"/>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二等辺三角形 67">
            <a:extLst>
              <a:ext uri="{FF2B5EF4-FFF2-40B4-BE49-F238E27FC236}">
                <a16:creationId xmlns:a16="http://schemas.microsoft.com/office/drawing/2014/main" id="{B0CA676B-EB64-446E-99AF-C870A7E3EE9A}"/>
              </a:ext>
            </a:extLst>
          </p:cNvPr>
          <p:cNvSpPr/>
          <p:nvPr/>
        </p:nvSpPr>
        <p:spPr>
          <a:xfrm rot="16200000">
            <a:off x="5814237" y="2178498"/>
            <a:ext cx="333129" cy="199176"/>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四角形: 角を丸くする 792">
            <a:extLst>
              <a:ext uri="{FF2B5EF4-FFF2-40B4-BE49-F238E27FC236}">
                <a16:creationId xmlns:a16="http://schemas.microsoft.com/office/drawing/2014/main" id="{34A997F1-C2F5-4151-A439-BE6A0F527214}"/>
              </a:ext>
            </a:extLst>
          </p:cNvPr>
          <p:cNvSpPr/>
          <p:nvPr/>
        </p:nvSpPr>
        <p:spPr>
          <a:xfrm>
            <a:off x="991798" y="4598803"/>
            <a:ext cx="2369227" cy="528104"/>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？？？名前？？？</a:t>
            </a:r>
            <a:endParaRPr kumimoji="1" lang="en-US" altLang="ja-JP" sz="1200"/>
          </a:p>
          <a:p>
            <a:pPr algn="ctr"/>
            <a:r>
              <a:rPr kumimoji="1" lang="ja-JP" altLang="en-US" sz="1200"/>
              <a:t>兵科： ✕ ✕ 科　必要研究員　〇人</a:t>
            </a:r>
            <a:endParaRPr kumimoji="1" lang="en-US" altLang="ja-JP" sz="1200"/>
          </a:p>
        </p:txBody>
      </p:sp>
      <p:sp>
        <p:nvSpPr>
          <p:cNvPr id="71" name="四角形: 角を丸くする 792">
            <a:extLst>
              <a:ext uri="{FF2B5EF4-FFF2-40B4-BE49-F238E27FC236}">
                <a16:creationId xmlns:a16="http://schemas.microsoft.com/office/drawing/2014/main" id="{FDBB3B73-B752-4E01-90E6-FA642AFC4413}"/>
              </a:ext>
            </a:extLst>
          </p:cNvPr>
          <p:cNvSpPr/>
          <p:nvPr/>
        </p:nvSpPr>
        <p:spPr>
          <a:xfrm>
            <a:off x="5866546" y="2771172"/>
            <a:ext cx="2369227" cy="1026546"/>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50"/>
          </a:p>
          <a:p>
            <a:pPr algn="ctr"/>
            <a:r>
              <a:rPr kumimoji="1" lang="ja-JP" altLang="en-US" sz="1050"/>
              <a:t>ああああ支援兵器名ああああ</a:t>
            </a:r>
            <a:endParaRPr kumimoji="1" lang="en-US" altLang="ja-JP" sz="1050"/>
          </a:p>
          <a:p>
            <a:pPr algn="ctr"/>
            <a:r>
              <a:rPr kumimoji="1" lang="en-US" altLang="ja-JP" sz="1050"/>
              <a:t>Lv.999</a:t>
            </a:r>
          </a:p>
          <a:p>
            <a:pPr algn="ctr"/>
            <a:r>
              <a:rPr kumimoji="1" lang="en-US" altLang="ja-JP" sz="1050"/>
              <a:t>POWER</a:t>
            </a:r>
            <a:r>
              <a:rPr kumimoji="1" lang="ja-JP" altLang="en-US" sz="1050"/>
              <a:t> </a:t>
            </a:r>
            <a:r>
              <a:rPr kumimoji="1" lang="en-US" altLang="ja-JP" sz="1050"/>
              <a:t>999,999 </a:t>
            </a:r>
            <a:r>
              <a:rPr kumimoji="1" lang="ja-JP" altLang="en-US" sz="1050"/>
              <a:t>攻撃頻度</a:t>
            </a:r>
            <a:r>
              <a:rPr kumimoji="1" lang="en-US" altLang="ja-JP" sz="1050"/>
              <a:t> 99:99</a:t>
            </a:r>
          </a:p>
          <a:p>
            <a:pPr algn="ctr"/>
            <a:r>
              <a:rPr kumimoji="1" lang="ja-JP" altLang="en-US" sz="800"/>
              <a:t>効果：説明文４５６７８９０１２３４５６</a:t>
            </a:r>
            <a:endParaRPr kumimoji="1" lang="en-US" altLang="ja-JP" sz="800"/>
          </a:p>
          <a:p>
            <a:pPr algn="ctr"/>
            <a:r>
              <a:rPr kumimoji="1" lang="ja-JP" altLang="en-US" sz="800"/>
              <a:t>　　　    説明文４５６７８９０１２３４５６</a:t>
            </a:r>
            <a:endParaRPr kumimoji="1" lang="en-US" altLang="ja-JP" sz="800"/>
          </a:p>
          <a:p>
            <a:pPr algn="ctr"/>
            <a:endParaRPr kumimoji="1" lang="en-US" altLang="ja-JP" sz="800"/>
          </a:p>
        </p:txBody>
      </p:sp>
      <p:sp>
        <p:nvSpPr>
          <p:cNvPr id="82" name="四角形: 角を丸くする 792">
            <a:extLst>
              <a:ext uri="{FF2B5EF4-FFF2-40B4-BE49-F238E27FC236}">
                <a16:creationId xmlns:a16="http://schemas.microsoft.com/office/drawing/2014/main" id="{1327D0E1-0DF0-4A1D-AA14-08C46E589774}"/>
              </a:ext>
            </a:extLst>
          </p:cNvPr>
          <p:cNvSpPr/>
          <p:nvPr/>
        </p:nvSpPr>
        <p:spPr>
          <a:xfrm>
            <a:off x="969979" y="3073068"/>
            <a:ext cx="2369227" cy="1026546"/>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50"/>
          </a:p>
          <a:p>
            <a:pPr algn="ctr"/>
            <a:r>
              <a:rPr kumimoji="1" lang="ja-JP" altLang="en-US" sz="1050"/>
              <a:t>ああああ支援兵器名ああああ</a:t>
            </a:r>
            <a:endParaRPr kumimoji="1" lang="en-US" altLang="ja-JP" sz="1050"/>
          </a:p>
          <a:p>
            <a:pPr algn="ctr"/>
            <a:r>
              <a:rPr kumimoji="1" lang="en-US" altLang="ja-JP" sz="1050"/>
              <a:t>Lv.999</a:t>
            </a:r>
          </a:p>
          <a:p>
            <a:pPr algn="ctr"/>
            <a:r>
              <a:rPr kumimoji="1" lang="en-US" altLang="ja-JP" sz="1050"/>
              <a:t>POWER</a:t>
            </a:r>
            <a:r>
              <a:rPr kumimoji="1" lang="ja-JP" altLang="en-US" sz="1050"/>
              <a:t> </a:t>
            </a:r>
            <a:r>
              <a:rPr kumimoji="1" lang="en-US" altLang="ja-JP" sz="1050"/>
              <a:t>999,999 </a:t>
            </a:r>
            <a:r>
              <a:rPr kumimoji="1" lang="ja-JP" altLang="en-US" sz="1050"/>
              <a:t>攻撃頻度</a:t>
            </a:r>
            <a:r>
              <a:rPr kumimoji="1" lang="en-US" altLang="ja-JP" sz="1050"/>
              <a:t> 99:99</a:t>
            </a:r>
          </a:p>
          <a:p>
            <a:pPr algn="ctr"/>
            <a:r>
              <a:rPr kumimoji="1" lang="ja-JP" altLang="en-US" sz="800"/>
              <a:t>効果</a:t>
            </a:r>
            <a:r>
              <a:rPr kumimoji="1" lang="en-US" altLang="ja-JP" sz="800"/>
              <a:t>A</a:t>
            </a:r>
            <a:r>
              <a:rPr kumimoji="1" lang="ja-JP" altLang="en-US" sz="800"/>
              <a:t>：説明文４５６７８９０１２３４５６</a:t>
            </a:r>
            <a:endParaRPr kumimoji="1" lang="en-US" altLang="ja-JP" sz="800"/>
          </a:p>
          <a:p>
            <a:pPr algn="ctr"/>
            <a:r>
              <a:rPr kumimoji="1" lang="ja-JP" altLang="en-US" sz="800"/>
              <a:t>　　　   説明文４５６７８９０１２３４５６</a:t>
            </a:r>
            <a:endParaRPr kumimoji="1" lang="en-US" altLang="ja-JP" sz="800"/>
          </a:p>
          <a:p>
            <a:pPr algn="ctr"/>
            <a:endParaRPr kumimoji="1" lang="en-US" altLang="ja-JP" sz="800"/>
          </a:p>
        </p:txBody>
      </p:sp>
    </p:spTree>
    <p:extLst>
      <p:ext uri="{BB962C8B-B14F-4D97-AF65-F5344CB8AC3E}">
        <p14:creationId xmlns:p14="http://schemas.microsoft.com/office/powerpoint/2010/main" val="22668440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42</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ex100.</a:t>
            </a:r>
            <a:r>
              <a:rPr kumimoji="1" lang="ja-JP" altLang="en-US" sz="1200" b="1"/>
              <a:t>抽出欠片選択</a:t>
            </a:r>
            <a:endParaRPr kumimoji="1" lang="en-US" altLang="ja-JP" sz="1200" b="1"/>
          </a:p>
          <a:p>
            <a:endParaRPr kumimoji="1" lang="ja-JP" altLang="en-US" sz="1200" b="1"/>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抽出</a:t>
            </a:r>
            <a:endParaRPr kumimoji="1" lang="en-US" altLang="ja-JP" sz="8000" b="1">
              <a:solidFill>
                <a:schemeClr val="tx1">
                  <a:lumMod val="50000"/>
                  <a:lumOff val="50000"/>
                  <a:alpha val="14000"/>
                </a:schemeClr>
              </a:solidFill>
            </a:endParaRPr>
          </a:p>
        </p:txBody>
      </p:sp>
      <p:sp>
        <p:nvSpPr>
          <p:cNvPr id="113" name="テキスト ボックス 112">
            <a:extLst>
              <a:ext uri="{FF2B5EF4-FFF2-40B4-BE49-F238E27FC236}">
                <a16:creationId xmlns:a16="http://schemas.microsoft.com/office/drawing/2014/main" id="{89FE7D61-E171-42F6-98A2-6195B212FF96}"/>
              </a:ext>
            </a:extLst>
          </p:cNvPr>
          <p:cNvSpPr txBox="1"/>
          <p:nvPr/>
        </p:nvSpPr>
        <p:spPr>
          <a:xfrm>
            <a:off x="601081" y="846576"/>
            <a:ext cx="4458272" cy="5940088"/>
          </a:xfrm>
          <a:prstGeom prst="rect">
            <a:avLst/>
          </a:prstGeom>
          <a:noFill/>
        </p:spPr>
        <p:txBody>
          <a:bodyPr wrap="none" rtlCol="0" anchor="t">
            <a:spAutoFit/>
          </a:bodyPr>
          <a:lstStyle/>
          <a:p>
            <a:r>
              <a:rPr kumimoji="1" lang="ja-JP" altLang="en-US" sz="1000">
                <a:ea typeface="メイリオ"/>
              </a:rPr>
              <a:t>・欠片から結晶抽出するための装置を選択する画面。</a:t>
            </a:r>
            <a:endParaRPr kumimoji="1" lang="en-US" altLang="ja-JP" sz="1000">
              <a:ea typeface="メイリオ"/>
            </a:endParaRPr>
          </a:p>
          <a:p>
            <a:endParaRPr kumimoji="1" lang="en-US" altLang="ja-JP" sz="1000">
              <a:ea typeface="メイリオ"/>
            </a:endParaRPr>
          </a:p>
          <a:p>
            <a:r>
              <a:rPr kumimoji="1" lang="ja-JP" altLang="en-US" sz="1000">
                <a:ea typeface="メイリオ"/>
              </a:rPr>
              <a:t>○ 抽出フロー</a:t>
            </a:r>
            <a:endParaRPr kumimoji="1" lang="en-US" altLang="ja-JP" sz="1000">
              <a:ea typeface="メイリオ"/>
            </a:endParaRPr>
          </a:p>
          <a:p>
            <a:r>
              <a:rPr kumimoji="1" lang="ja-JP" altLang="en-US" sz="1000">
                <a:ea typeface="メイリオ"/>
              </a:rPr>
              <a:t>　</a:t>
            </a:r>
            <a:r>
              <a:rPr kumimoji="1" lang="en-US" altLang="ja-JP" sz="1000">
                <a:ea typeface="メイリオ"/>
              </a:rPr>
              <a:t>1.</a:t>
            </a:r>
            <a:r>
              <a:rPr kumimoji="1" lang="ja-JP" altLang="en-US" sz="1000">
                <a:ea typeface="メイリオ"/>
              </a:rPr>
              <a:t> 欠片を選択。</a:t>
            </a:r>
            <a:endParaRPr kumimoji="1" lang="en-US" altLang="ja-JP" sz="1000">
              <a:ea typeface="メイリオ"/>
            </a:endParaRPr>
          </a:p>
          <a:p>
            <a:r>
              <a:rPr kumimoji="1" lang="ja-JP" altLang="en-US" sz="1000">
                <a:ea typeface="メイリオ"/>
              </a:rPr>
              <a:t>　</a:t>
            </a:r>
            <a:r>
              <a:rPr kumimoji="1" lang="en-US" altLang="ja-JP" sz="1000">
                <a:ea typeface="メイリオ"/>
              </a:rPr>
              <a:t>2. </a:t>
            </a:r>
            <a:r>
              <a:rPr kumimoji="1" lang="ja-JP" altLang="en-US" sz="1000">
                <a:ea typeface="メイリオ"/>
              </a:rPr>
              <a:t>抽出装置画面から未使用の装置を選択。</a:t>
            </a:r>
            <a:endParaRPr kumimoji="1" lang="en-US" altLang="ja-JP" sz="1000">
              <a:ea typeface="メイリオ"/>
            </a:endParaRPr>
          </a:p>
          <a:p>
            <a:r>
              <a:rPr kumimoji="1" lang="ja-JP" altLang="en-US" sz="1000">
                <a:ea typeface="メイリオ"/>
              </a:rPr>
              <a:t>　　</a:t>
            </a:r>
            <a:r>
              <a:rPr kumimoji="1" lang="en-US" altLang="ja-JP" sz="1000">
                <a:ea typeface="メイリオ"/>
              </a:rPr>
              <a:t>(</a:t>
            </a:r>
            <a:r>
              <a:rPr kumimoji="1" lang="ja-JP" altLang="en-US" sz="1000">
                <a:ea typeface="メイリオ"/>
              </a:rPr>
              <a:t>「＋」アイコンが表示されているもの</a:t>
            </a:r>
            <a:r>
              <a:rPr kumimoji="1" lang="en-US" altLang="ja-JP" sz="1000">
                <a:ea typeface="メイリオ"/>
              </a:rPr>
              <a:t>)</a:t>
            </a:r>
          </a:p>
          <a:p>
            <a:r>
              <a:rPr kumimoji="1" lang="ja-JP" altLang="en-US" sz="1000">
                <a:ea typeface="メイリオ"/>
              </a:rPr>
              <a:t>　</a:t>
            </a:r>
            <a:r>
              <a:rPr kumimoji="1" lang="en-US" altLang="ja-JP" sz="1000">
                <a:ea typeface="メイリオ"/>
              </a:rPr>
              <a:t>3.</a:t>
            </a:r>
            <a:r>
              <a:rPr kumimoji="1" lang="ja-JP" altLang="en-US" sz="1000">
                <a:ea typeface="メイリオ"/>
              </a:rPr>
              <a:t> 時間経過で素材から結晶を獲得</a:t>
            </a:r>
            <a:endParaRPr kumimoji="1" lang="en-US" altLang="ja-JP" sz="1000">
              <a:ea typeface="メイリオ"/>
            </a:endParaRPr>
          </a:p>
          <a:p>
            <a:endParaRPr kumimoji="1" lang="en-US" altLang="ja-JP" sz="1000">
              <a:ea typeface="メイリオ"/>
            </a:endParaRPr>
          </a:p>
          <a:p>
            <a:r>
              <a:rPr kumimoji="1" lang="ja-JP" altLang="en-US" sz="1000">
                <a:ea typeface="メイリオ"/>
              </a:rPr>
              <a:t>○ 欠片の選択</a:t>
            </a:r>
            <a:endParaRPr kumimoji="1" lang="en-US" altLang="ja-JP" sz="1000">
              <a:ea typeface="メイリオ"/>
            </a:endParaRPr>
          </a:p>
          <a:p>
            <a:r>
              <a:rPr kumimoji="1" lang="ja-JP" altLang="en-US" sz="1000">
                <a:ea typeface="メイリオ"/>
              </a:rPr>
              <a:t>　 欠片をタップすると前の画面に戻り、反映されます。</a:t>
            </a:r>
            <a:endParaRPr kumimoji="1" lang="en-US" altLang="ja-JP" sz="1000">
              <a:ea typeface="メイリオ"/>
            </a:endParaRPr>
          </a:p>
          <a:p>
            <a:endParaRPr kumimoji="1" lang="en-US" altLang="ja-JP" sz="1000">
              <a:ea typeface="メイリオ"/>
            </a:endParaRPr>
          </a:p>
          <a:p>
            <a:r>
              <a:rPr kumimoji="1" lang="ja-JP" altLang="en-US" sz="1000">
                <a:ea typeface="メイリオ"/>
              </a:rPr>
              <a:t>〇 欠片の種類</a:t>
            </a:r>
            <a:endParaRPr kumimoji="1" lang="en-US" altLang="ja-JP" sz="1000">
              <a:ea typeface="メイリオ"/>
            </a:endParaRPr>
          </a:p>
          <a:p>
            <a:r>
              <a:rPr kumimoji="1" lang="ja-JP" altLang="en-US" sz="1000">
                <a:ea typeface="メイリオ"/>
              </a:rPr>
              <a:t>　 アイテム一覧「結晶」をご確認ください。</a:t>
            </a:r>
            <a:r>
              <a:rPr kumimoji="1" lang="en-US" altLang="ja-JP" sz="1000">
                <a:ea typeface="メイリオ"/>
              </a:rPr>
              <a:t>([GP01]</a:t>
            </a:r>
            <a:r>
              <a:rPr kumimoji="1" lang="ja-JP" altLang="en-US" sz="1000">
                <a:ea typeface="メイリオ"/>
              </a:rPr>
              <a:t>アイテム一覧</a:t>
            </a:r>
            <a:r>
              <a:rPr kumimoji="1" lang="en-US" altLang="ja-JP" sz="1000">
                <a:ea typeface="メイリオ"/>
              </a:rPr>
              <a:t>_xlsx)</a:t>
            </a:r>
          </a:p>
          <a:p>
            <a:endParaRPr kumimoji="1" lang="en-US" altLang="ja-JP" sz="1000">
              <a:ea typeface="メイリオ"/>
            </a:endParaRPr>
          </a:p>
          <a:p>
            <a:r>
              <a:rPr kumimoji="1" lang="ja-JP" altLang="en-US" sz="1000">
                <a:ea typeface="メイリオ"/>
              </a:rPr>
              <a:t>〇 欠片の所持数</a:t>
            </a:r>
            <a:endParaRPr kumimoji="1" lang="en-US" altLang="ja-JP" sz="1000">
              <a:ea typeface="メイリオ"/>
            </a:endParaRPr>
          </a:p>
          <a:p>
            <a:r>
              <a:rPr kumimoji="1" lang="ja-JP" altLang="en-US" sz="1000">
                <a:ea typeface="メイリオ"/>
              </a:rPr>
              <a:t>　 最大所持数９コ。 売却、破棄することはできない。</a:t>
            </a:r>
            <a:endParaRPr kumimoji="1" lang="en-US" altLang="ja-JP" sz="1000">
              <a:ea typeface="メイリオ"/>
            </a:endParaRPr>
          </a:p>
          <a:p>
            <a:endParaRPr kumimoji="1" lang="en-US" altLang="ja-JP" sz="1000">
              <a:ea typeface="メイリオ"/>
            </a:endParaRPr>
          </a:p>
          <a:p>
            <a:r>
              <a:rPr kumimoji="1" lang="ja-JP" altLang="en-US" sz="1000">
                <a:ea typeface="メイリオ"/>
              </a:rPr>
              <a:t>○ 欠片の入手</a:t>
            </a:r>
            <a:endParaRPr kumimoji="1" lang="en-US" altLang="ja-JP" sz="1000">
              <a:ea typeface="メイリオ"/>
            </a:endParaRPr>
          </a:p>
          <a:p>
            <a:r>
              <a:rPr kumimoji="1" lang="ja-JP" altLang="en-US" sz="1000">
                <a:ea typeface="メイリオ"/>
              </a:rPr>
              <a:t>　 バトルで入手可能。</a:t>
            </a:r>
            <a:endParaRPr kumimoji="1" lang="en-US" altLang="ja-JP" sz="1000">
              <a:ea typeface="メイリオ"/>
            </a:endParaRPr>
          </a:p>
          <a:p>
            <a:endParaRPr kumimoji="1" lang="en-US" altLang="ja-JP" sz="1000">
              <a:ea typeface="メイリオ"/>
            </a:endParaRPr>
          </a:p>
          <a:p>
            <a:r>
              <a:rPr kumimoji="1" lang="ja-JP" altLang="en-US" sz="1000">
                <a:ea typeface="メイリオ"/>
              </a:rPr>
              <a:t>〇 その他、抽出時の表示内容</a:t>
            </a:r>
            <a:endParaRPr kumimoji="1" lang="en-US" altLang="ja-JP" sz="1000">
              <a:ea typeface="メイリオ"/>
            </a:endParaRPr>
          </a:p>
          <a:p>
            <a:r>
              <a:rPr kumimoji="1" lang="ja-JP" altLang="en-US" sz="1000">
                <a:ea typeface="メイリオ"/>
              </a:rPr>
              <a:t>　</a:t>
            </a:r>
            <a:r>
              <a:rPr kumimoji="1" lang="en-US" altLang="ja-JP" sz="1000">
                <a:ea typeface="メイリオ"/>
              </a:rPr>
              <a:t>[</a:t>
            </a:r>
            <a:r>
              <a:rPr kumimoji="1" lang="ja-JP" altLang="en-US" sz="1000">
                <a:ea typeface="メイリオ"/>
              </a:rPr>
              <a:t>使用中</a:t>
            </a:r>
            <a:r>
              <a:rPr kumimoji="1" lang="en-US" altLang="ja-JP" sz="1000">
                <a:ea typeface="メイリオ"/>
              </a:rPr>
              <a:t>]</a:t>
            </a:r>
            <a:r>
              <a:rPr kumimoji="1" lang="ja-JP" altLang="en-US" sz="1000">
                <a:ea typeface="メイリオ"/>
              </a:rPr>
              <a:t> 獲得待ちの状態</a:t>
            </a:r>
            <a:endParaRPr kumimoji="1" lang="en-US" altLang="ja-JP" sz="1000">
              <a:ea typeface="メイリオ"/>
            </a:endParaRPr>
          </a:p>
          <a:p>
            <a:r>
              <a:rPr kumimoji="1" lang="ja-JP" altLang="en-US" sz="1000">
                <a:ea typeface="メイリオ"/>
              </a:rPr>
              <a:t>　　・使用した抽出装置の残り使用回数</a:t>
            </a:r>
            <a:endParaRPr kumimoji="1" lang="en-US" altLang="ja-JP" sz="1000">
              <a:ea typeface="メイリオ"/>
            </a:endParaRPr>
          </a:p>
          <a:p>
            <a:r>
              <a:rPr kumimoji="1" lang="ja-JP" altLang="en-US" sz="1000">
                <a:ea typeface="メイリオ"/>
              </a:rPr>
              <a:t>　　・獲得</a:t>
            </a:r>
            <a:endParaRPr kumimoji="1" lang="en-US" altLang="ja-JP" sz="1000">
              <a:ea typeface="メイリオ"/>
            </a:endParaRPr>
          </a:p>
          <a:p>
            <a:r>
              <a:rPr kumimoji="1" lang="ja-JP" altLang="en-US" sz="1000">
                <a:ea typeface="メイリオ"/>
              </a:rPr>
              <a:t>　　・残り時間</a:t>
            </a:r>
            <a:endParaRPr kumimoji="1" lang="en-US" altLang="ja-JP" sz="1000">
              <a:ea typeface="メイリオ"/>
            </a:endParaRPr>
          </a:p>
          <a:p>
            <a:r>
              <a:rPr kumimoji="1" lang="ja-JP" altLang="en-US" sz="1000">
                <a:ea typeface="メイリオ"/>
              </a:rPr>
              <a:t>　　・抽出中の欠片名</a:t>
            </a:r>
            <a:endParaRPr kumimoji="1" lang="en-US" altLang="ja-JP" sz="1000">
              <a:ea typeface="メイリオ"/>
            </a:endParaRPr>
          </a:p>
          <a:p>
            <a:r>
              <a:rPr kumimoji="1" lang="ja-JP" altLang="en-US" sz="1000">
                <a:ea typeface="メイリオ"/>
              </a:rPr>
              <a:t>　　　→ タップ：</a:t>
            </a:r>
            <a:r>
              <a:rPr kumimoji="1" lang="ja-JP" altLang="en-US" sz="1000"/>
              <a:t>抽出完了ウィンドウ</a:t>
            </a:r>
            <a:endParaRPr kumimoji="1" lang="en-US" altLang="ja-JP" sz="1000">
              <a:ea typeface="メイリオ"/>
            </a:endParaRPr>
          </a:p>
          <a:p>
            <a:endParaRPr kumimoji="1" lang="en-US" altLang="ja-JP" sz="1000">
              <a:ea typeface="メイリオ"/>
            </a:endParaRPr>
          </a:p>
          <a:p>
            <a:r>
              <a:rPr kumimoji="1" lang="ja-JP" altLang="en-US" sz="1000">
                <a:ea typeface="メイリオ"/>
              </a:rPr>
              <a:t>　 </a:t>
            </a:r>
            <a:r>
              <a:rPr kumimoji="1" lang="en-US" altLang="ja-JP" sz="1000">
                <a:ea typeface="メイリオ"/>
              </a:rPr>
              <a:t>[</a:t>
            </a:r>
            <a:r>
              <a:rPr kumimoji="1" lang="ja-JP" altLang="en-US" sz="1000">
                <a:ea typeface="メイリオ"/>
              </a:rPr>
              <a:t>使用中</a:t>
            </a:r>
            <a:r>
              <a:rPr kumimoji="1" lang="en-US" altLang="ja-JP" sz="1000">
                <a:ea typeface="メイリオ"/>
              </a:rPr>
              <a:t>]</a:t>
            </a:r>
            <a:r>
              <a:rPr kumimoji="1" lang="ja-JP" altLang="en-US" sz="1000">
                <a:ea typeface="メイリオ"/>
              </a:rPr>
              <a:t> 時間経過待ち</a:t>
            </a:r>
            <a:endParaRPr kumimoji="1" lang="en-US" altLang="ja-JP" sz="1000">
              <a:ea typeface="メイリオ"/>
            </a:endParaRPr>
          </a:p>
          <a:p>
            <a:r>
              <a:rPr kumimoji="1" lang="ja-JP" altLang="en-US" sz="1000">
                <a:ea typeface="メイリオ"/>
              </a:rPr>
              <a:t>　　・使用した抽出装置の残り使用回数</a:t>
            </a:r>
            <a:endParaRPr kumimoji="1" lang="en-US" altLang="ja-JP" sz="1000">
              <a:ea typeface="メイリオ"/>
            </a:endParaRPr>
          </a:p>
          <a:p>
            <a:r>
              <a:rPr kumimoji="1" lang="ja-JP" altLang="en-US" sz="1000">
                <a:ea typeface="メイリオ"/>
              </a:rPr>
              <a:t>　　・残り時間</a:t>
            </a:r>
            <a:endParaRPr kumimoji="1" lang="en-US" altLang="ja-JP" sz="1000">
              <a:ea typeface="メイリオ"/>
            </a:endParaRPr>
          </a:p>
          <a:p>
            <a:r>
              <a:rPr kumimoji="1" lang="ja-JP" altLang="en-US" sz="1000">
                <a:ea typeface="メイリオ"/>
              </a:rPr>
              <a:t>　　・抽出中の欠片名</a:t>
            </a:r>
            <a:endParaRPr kumimoji="1" lang="en-US" altLang="ja-JP" sz="1000">
              <a:ea typeface="メイリオ"/>
            </a:endParaRPr>
          </a:p>
          <a:p>
            <a:r>
              <a:rPr kumimoji="1" lang="ja-JP" altLang="en-US" sz="1000">
                <a:ea typeface="メイリオ"/>
              </a:rPr>
              <a:t>　　　→ タップ：時短画面</a:t>
            </a:r>
            <a:endParaRPr kumimoji="1" lang="en-US" altLang="ja-JP" sz="1000">
              <a:ea typeface="メイリオ"/>
            </a:endParaRPr>
          </a:p>
          <a:p>
            <a:r>
              <a:rPr kumimoji="1" lang="ja-JP" altLang="en-US" sz="1000">
                <a:ea typeface="メイリオ"/>
              </a:rPr>
              <a:t>　</a:t>
            </a:r>
            <a:endParaRPr kumimoji="1" lang="en-US" altLang="ja-JP" sz="1000">
              <a:ea typeface="メイリオ"/>
            </a:endParaRPr>
          </a:p>
          <a:p>
            <a:r>
              <a:rPr kumimoji="1" lang="ja-JP" altLang="en-US" sz="1000">
                <a:ea typeface="メイリオ"/>
              </a:rPr>
              <a:t>　</a:t>
            </a:r>
            <a:r>
              <a:rPr kumimoji="1" lang="en-US" altLang="ja-JP" sz="1000">
                <a:ea typeface="メイリオ"/>
              </a:rPr>
              <a:t>[</a:t>
            </a:r>
            <a:r>
              <a:rPr kumimoji="1" lang="ja-JP" altLang="en-US" sz="1000">
                <a:ea typeface="メイリオ"/>
              </a:rPr>
              <a:t>欠片</a:t>
            </a:r>
            <a:r>
              <a:rPr kumimoji="1" lang="en-US" altLang="ja-JP" sz="1000">
                <a:ea typeface="メイリオ"/>
              </a:rPr>
              <a:t>]</a:t>
            </a:r>
          </a:p>
          <a:p>
            <a:r>
              <a:rPr kumimoji="1" lang="ja-JP" altLang="en-US" sz="1000">
                <a:ea typeface="メイリオ"/>
              </a:rPr>
              <a:t>　　・欠片アイコン</a:t>
            </a:r>
            <a:endParaRPr kumimoji="1" lang="en-US" altLang="ja-JP" sz="1000">
              <a:ea typeface="メイリオ"/>
            </a:endParaRPr>
          </a:p>
          <a:p>
            <a:r>
              <a:rPr kumimoji="1" lang="ja-JP" altLang="en-US" sz="1000">
                <a:ea typeface="メイリオ"/>
              </a:rPr>
              <a:t>　　・欠片名</a:t>
            </a:r>
            <a:endParaRPr kumimoji="1" lang="en-US" altLang="ja-JP" sz="1000">
              <a:ea typeface="メイリオ"/>
            </a:endParaRPr>
          </a:p>
        </p:txBody>
      </p:sp>
      <p:grpSp>
        <p:nvGrpSpPr>
          <p:cNvPr id="3" name="グループ化 2">
            <a:extLst>
              <a:ext uri="{FF2B5EF4-FFF2-40B4-BE49-F238E27FC236}">
                <a16:creationId xmlns:a16="http://schemas.microsoft.com/office/drawing/2014/main" id="{F2D56416-3BF3-4676-B5C8-6E7F643C38D8}"/>
              </a:ext>
            </a:extLst>
          </p:cNvPr>
          <p:cNvGrpSpPr/>
          <p:nvPr/>
        </p:nvGrpSpPr>
        <p:grpSpPr>
          <a:xfrm>
            <a:off x="5525567" y="975721"/>
            <a:ext cx="2893466" cy="5142475"/>
            <a:chOff x="5525567" y="975721"/>
            <a:chExt cx="2893466" cy="5142475"/>
          </a:xfrm>
        </p:grpSpPr>
        <p:sp>
          <p:nvSpPr>
            <p:cNvPr id="63" name="正方形/長方形 62">
              <a:extLst>
                <a:ext uri="{FF2B5EF4-FFF2-40B4-BE49-F238E27FC236}">
                  <a16:creationId xmlns:a16="http://schemas.microsoft.com/office/drawing/2014/main" id="{FAD8F1E7-ABE0-5941-8C20-E53921D726B5}"/>
                </a:ext>
              </a:extLst>
            </p:cNvPr>
            <p:cNvSpPr/>
            <p:nvPr/>
          </p:nvSpPr>
          <p:spPr>
            <a:xfrm>
              <a:off x="5525567" y="975723"/>
              <a:ext cx="2893466" cy="51424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欠片一覧</a:t>
              </a:r>
            </a:p>
          </p:txBody>
        </p:sp>
        <p:grpSp>
          <p:nvGrpSpPr>
            <p:cNvPr id="64" name="グループ化 63">
              <a:extLst>
                <a:ext uri="{FF2B5EF4-FFF2-40B4-BE49-F238E27FC236}">
                  <a16:creationId xmlns:a16="http://schemas.microsoft.com/office/drawing/2014/main" id="{8A206B4E-DBDC-D141-BD5E-EAD3AD446C78}"/>
                </a:ext>
              </a:extLst>
            </p:cNvPr>
            <p:cNvGrpSpPr/>
            <p:nvPr/>
          </p:nvGrpSpPr>
          <p:grpSpPr>
            <a:xfrm>
              <a:off x="5525567" y="975721"/>
              <a:ext cx="2893465" cy="642576"/>
              <a:chOff x="0" y="0"/>
              <a:chExt cx="2637694" cy="599215"/>
            </a:xfrm>
          </p:grpSpPr>
          <p:sp>
            <p:nvSpPr>
              <p:cNvPr id="143" name="正方形/長方形 142">
                <a:extLst>
                  <a:ext uri="{FF2B5EF4-FFF2-40B4-BE49-F238E27FC236}">
                    <a16:creationId xmlns:a16="http://schemas.microsoft.com/office/drawing/2014/main" id="{CD58E256-B621-164C-83F9-50CCDBCCC03A}"/>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4" name="正方形/長方形 143">
                <a:extLst>
                  <a:ext uri="{FF2B5EF4-FFF2-40B4-BE49-F238E27FC236}">
                    <a16:creationId xmlns:a16="http://schemas.microsoft.com/office/drawing/2014/main" id="{C8A7E224-3A72-E140-9FF5-A874E9543FB5}"/>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5" name="正方形/長方形 144">
                <a:extLst>
                  <a:ext uri="{FF2B5EF4-FFF2-40B4-BE49-F238E27FC236}">
                    <a16:creationId xmlns:a16="http://schemas.microsoft.com/office/drawing/2014/main" id="{6AF4BF59-0F31-CE4F-B910-CE04DA8EFA47}"/>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6" name="正方形/長方形 145">
                <a:extLst>
                  <a:ext uri="{FF2B5EF4-FFF2-40B4-BE49-F238E27FC236}">
                    <a16:creationId xmlns:a16="http://schemas.microsoft.com/office/drawing/2014/main" id="{A99ED6B6-D45B-4345-8670-57F26A5466CC}"/>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47" name="四角形: 角を丸くする 1772">
                <a:extLst>
                  <a:ext uri="{FF2B5EF4-FFF2-40B4-BE49-F238E27FC236}">
                    <a16:creationId xmlns:a16="http://schemas.microsoft.com/office/drawing/2014/main" id="{348046D1-9FA8-CF43-BF18-4A625E401E27}"/>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48" name="正方形/長方形 147">
                <a:extLst>
                  <a:ext uri="{FF2B5EF4-FFF2-40B4-BE49-F238E27FC236}">
                    <a16:creationId xmlns:a16="http://schemas.microsoft.com/office/drawing/2014/main" id="{3FF55AF8-BC88-F048-93E8-C45267A1C5C3}"/>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49" name="楕円 1774">
                <a:extLst>
                  <a:ext uri="{FF2B5EF4-FFF2-40B4-BE49-F238E27FC236}">
                    <a16:creationId xmlns:a16="http://schemas.microsoft.com/office/drawing/2014/main" id="{59342048-888C-5143-810F-FC0CFFF7D3A3}"/>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50" name="四角形: 角を丸くする 1775">
                <a:extLst>
                  <a:ext uri="{FF2B5EF4-FFF2-40B4-BE49-F238E27FC236}">
                    <a16:creationId xmlns:a16="http://schemas.microsoft.com/office/drawing/2014/main" id="{02B6CF29-006F-334C-BC14-E0E12BC9D9EC}"/>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1" name="正方形/長方形 150">
                <a:extLst>
                  <a:ext uri="{FF2B5EF4-FFF2-40B4-BE49-F238E27FC236}">
                    <a16:creationId xmlns:a16="http://schemas.microsoft.com/office/drawing/2014/main" id="{0DB3C4F6-E7FB-EB48-B788-CAD08ED176A9}"/>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52" name="四角形: 角を丸くする 1777">
                <a:extLst>
                  <a:ext uri="{FF2B5EF4-FFF2-40B4-BE49-F238E27FC236}">
                    <a16:creationId xmlns:a16="http://schemas.microsoft.com/office/drawing/2014/main" id="{613BD831-173D-0C45-AB28-A5A2F3E0D48A}"/>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3" name="四角形: 角を丸くする 1778">
                <a:extLst>
                  <a:ext uri="{FF2B5EF4-FFF2-40B4-BE49-F238E27FC236}">
                    <a16:creationId xmlns:a16="http://schemas.microsoft.com/office/drawing/2014/main" id="{1508F61A-3E42-4F45-AD56-52B865566135}"/>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4" name="テキスト ボックス 2547">
                <a:extLst>
                  <a:ext uri="{FF2B5EF4-FFF2-40B4-BE49-F238E27FC236}">
                    <a16:creationId xmlns:a16="http://schemas.microsoft.com/office/drawing/2014/main" id="{C47A145A-3311-C940-8689-60A9016AC5D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55" name="テキスト ボックス 2548">
                <a:extLst>
                  <a:ext uri="{FF2B5EF4-FFF2-40B4-BE49-F238E27FC236}">
                    <a16:creationId xmlns:a16="http://schemas.microsoft.com/office/drawing/2014/main" id="{6F97D20C-4F45-FF49-9096-59C96C491515}"/>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65" name="四角形: 角を丸くする 1732">
              <a:extLst>
                <a:ext uri="{FF2B5EF4-FFF2-40B4-BE49-F238E27FC236}">
                  <a16:creationId xmlns:a16="http://schemas.microsoft.com/office/drawing/2014/main" id="{2CCDD092-387F-524D-B98D-58904294122E}"/>
                </a:ext>
              </a:extLst>
            </p:cNvPr>
            <p:cNvSpPr/>
            <p:nvPr/>
          </p:nvSpPr>
          <p:spPr>
            <a:xfrm>
              <a:off x="7580702" y="1655770"/>
              <a:ext cx="803220" cy="3212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71" name="正方形/長方形 70">
              <a:extLst>
                <a:ext uri="{FF2B5EF4-FFF2-40B4-BE49-F238E27FC236}">
                  <a16:creationId xmlns:a16="http://schemas.microsoft.com/office/drawing/2014/main" id="{5F4518C1-3283-4D4E-AB21-ACE7EB0FC314}"/>
                </a:ext>
              </a:extLst>
            </p:cNvPr>
            <p:cNvSpPr/>
            <p:nvPr/>
          </p:nvSpPr>
          <p:spPr>
            <a:xfrm>
              <a:off x="7424925" y="5138874"/>
              <a:ext cx="803241" cy="32542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400" b="1"/>
                <a:t>7</a:t>
              </a:r>
              <a:r>
                <a:rPr kumimoji="1" lang="ja-JP" altLang="en-US" sz="1400" b="1"/>
                <a:t> </a:t>
              </a:r>
              <a:r>
                <a:rPr kumimoji="1" lang="en-US" altLang="ja-JP" sz="1100" b="1"/>
                <a:t>/</a:t>
              </a:r>
              <a:r>
                <a:rPr kumimoji="1" lang="ja-JP" altLang="en-US" sz="1100" b="1"/>
                <a:t> </a:t>
              </a:r>
              <a:r>
                <a:rPr kumimoji="1" lang="en-US" altLang="ja-JP" sz="1100" b="1"/>
                <a:t>9</a:t>
              </a:r>
              <a:endParaRPr kumimoji="1" lang="ja-JP" altLang="en-US" sz="1100" b="1"/>
            </a:p>
          </p:txBody>
        </p:sp>
        <p:sp>
          <p:nvSpPr>
            <p:cNvPr id="72" name="四角形: 角を丸くする 1765">
              <a:extLst>
                <a:ext uri="{FF2B5EF4-FFF2-40B4-BE49-F238E27FC236}">
                  <a16:creationId xmlns:a16="http://schemas.microsoft.com/office/drawing/2014/main" id="{FEDD8BF9-4329-F844-8AE3-6E1B1CEA8224}"/>
                </a:ext>
              </a:extLst>
            </p:cNvPr>
            <p:cNvSpPr/>
            <p:nvPr/>
          </p:nvSpPr>
          <p:spPr>
            <a:xfrm>
              <a:off x="6608025" y="4155955"/>
              <a:ext cx="514061" cy="514532"/>
            </a:xfrm>
            <a:prstGeom prst="roundRect">
              <a:avLst>
                <a:gd name="adj" fmla="val 15000"/>
              </a:avLst>
            </a:prstGeom>
            <a:solidFill>
              <a:schemeClr val="tx1">
                <a:lumMod val="75000"/>
                <a:lumOff val="2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73" name="四角形: 角を丸くする 1767">
              <a:extLst>
                <a:ext uri="{FF2B5EF4-FFF2-40B4-BE49-F238E27FC236}">
                  <a16:creationId xmlns:a16="http://schemas.microsoft.com/office/drawing/2014/main" id="{E6201F13-81CC-A64D-B72A-7D3E3F16022C}"/>
                </a:ext>
              </a:extLst>
            </p:cNvPr>
            <p:cNvSpPr/>
            <p:nvPr/>
          </p:nvSpPr>
          <p:spPr>
            <a:xfrm>
              <a:off x="7581763" y="4155935"/>
              <a:ext cx="514061" cy="514532"/>
            </a:xfrm>
            <a:prstGeom prst="roundRect">
              <a:avLst>
                <a:gd name="adj" fmla="val 15000"/>
              </a:avLst>
            </a:prstGeom>
            <a:solidFill>
              <a:schemeClr val="tx1">
                <a:lumMod val="75000"/>
                <a:lumOff val="2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74" name="テキスト ボックス 2557">
              <a:extLst>
                <a:ext uri="{FF2B5EF4-FFF2-40B4-BE49-F238E27FC236}">
                  <a16:creationId xmlns:a16="http://schemas.microsoft.com/office/drawing/2014/main" id="{0B20CE1B-DB1F-C747-88CA-F191C39C8386}"/>
                </a:ext>
              </a:extLst>
            </p:cNvPr>
            <p:cNvSpPr txBox="1"/>
            <p:nvPr/>
          </p:nvSpPr>
          <p:spPr>
            <a:xfrm>
              <a:off x="5686208" y="2742783"/>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大</a:t>
              </a:r>
              <a:r>
                <a:rPr kumimoji="1" lang="en-US" altLang="ja-JP" sz="1200" b="1">
                  <a:solidFill>
                    <a:schemeClr val="bg1"/>
                  </a:solidFill>
                </a:rPr>
                <a:t>)</a:t>
              </a:r>
              <a:endParaRPr kumimoji="1" lang="ja-JP" altLang="en-US" sz="1200" b="1">
                <a:solidFill>
                  <a:schemeClr val="bg1"/>
                </a:solidFill>
              </a:endParaRPr>
            </a:p>
          </p:txBody>
        </p:sp>
        <p:grpSp>
          <p:nvGrpSpPr>
            <p:cNvPr id="80" name="グループ化 79">
              <a:extLst>
                <a:ext uri="{FF2B5EF4-FFF2-40B4-BE49-F238E27FC236}">
                  <a16:creationId xmlns:a16="http://schemas.microsoft.com/office/drawing/2014/main" id="{EAEA80E5-D42C-2342-BB94-07A9A96760EF}"/>
                </a:ext>
              </a:extLst>
            </p:cNvPr>
            <p:cNvGrpSpPr/>
            <p:nvPr/>
          </p:nvGrpSpPr>
          <p:grpSpPr>
            <a:xfrm>
              <a:off x="5686208" y="2260864"/>
              <a:ext cx="514061" cy="514532"/>
              <a:chOff x="136769" y="1094160"/>
              <a:chExt cx="437670" cy="438068"/>
            </a:xfrm>
          </p:grpSpPr>
          <p:sp>
            <p:nvSpPr>
              <p:cNvPr id="141" name="四角形: 角を丸くする 1763">
                <a:extLst>
                  <a:ext uri="{FF2B5EF4-FFF2-40B4-BE49-F238E27FC236}">
                    <a16:creationId xmlns:a16="http://schemas.microsoft.com/office/drawing/2014/main" id="{D4CDB37A-A319-1542-B319-550F1BBD24D6}"/>
                  </a:ext>
                </a:extLst>
              </p:cNvPr>
              <p:cNvSpPr/>
              <p:nvPr/>
            </p:nvSpPr>
            <p:spPr>
              <a:xfrm>
                <a:off x="136769" y="1094160"/>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2" name="星: 24 pt 321">
                <a:extLst>
                  <a:ext uri="{FF2B5EF4-FFF2-40B4-BE49-F238E27FC236}">
                    <a16:creationId xmlns:a16="http://schemas.microsoft.com/office/drawing/2014/main" id="{9F8EA986-FF2D-BE4E-BA49-CD2D4E008EFC}"/>
                  </a:ext>
                </a:extLst>
              </p:cNvPr>
              <p:cNvSpPr/>
              <p:nvPr/>
            </p:nvSpPr>
            <p:spPr>
              <a:xfrm>
                <a:off x="146272" y="1103357"/>
                <a:ext cx="418664" cy="41967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83" name="グループ化 82">
              <a:extLst>
                <a:ext uri="{FF2B5EF4-FFF2-40B4-BE49-F238E27FC236}">
                  <a16:creationId xmlns:a16="http://schemas.microsoft.com/office/drawing/2014/main" id="{7ED7C926-A965-3C4A-8165-0AA701934DA9}"/>
                </a:ext>
              </a:extLst>
            </p:cNvPr>
            <p:cNvGrpSpPr/>
            <p:nvPr/>
          </p:nvGrpSpPr>
          <p:grpSpPr>
            <a:xfrm>
              <a:off x="5686208" y="3192099"/>
              <a:ext cx="514061" cy="514532"/>
              <a:chOff x="136769" y="1887005"/>
              <a:chExt cx="437670" cy="438068"/>
            </a:xfrm>
          </p:grpSpPr>
          <p:sp>
            <p:nvSpPr>
              <p:cNvPr id="135" name="四角形: 角を丸くする 1763">
                <a:extLst>
                  <a:ext uri="{FF2B5EF4-FFF2-40B4-BE49-F238E27FC236}">
                    <a16:creationId xmlns:a16="http://schemas.microsoft.com/office/drawing/2014/main" id="{B23DC5D8-8178-8B4D-BDF4-DC5B5D91B22D}"/>
                  </a:ext>
                </a:extLst>
              </p:cNvPr>
              <p:cNvSpPr/>
              <p:nvPr/>
            </p:nvSpPr>
            <p:spPr>
              <a:xfrm>
                <a:off x="136769" y="1887005"/>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6" name="ブローチ 135">
                <a:extLst>
                  <a:ext uri="{FF2B5EF4-FFF2-40B4-BE49-F238E27FC236}">
                    <a16:creationId xmlns:a16="http://schemas.microsoft.com/office/drawing/2014/main" id="{EFD90564-0486-F14F-98EC-6B5350D9D6D4}"/>
                  </a:ext>
                </a:extLst>
              </p:cNvPr>
              <p:cNvSpPr/>
              <p:nvPr/>
            </p:nvSpPr>
            <p:spPr>
              <a:xfrm rot="20226087">
                <a:off x="215902" y="1966253"/>
                <a:ext cx="279405" cy="279573"/>
              </a:xfrm>
              <a:prstGeom prst="plaqu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84" name="グループ化 83">
              <a:extLst>
                <a:ext uri="{FF2B5EF4-FFF2-40B4-BE49-F238E27FC236}">
                  <a16:creationId xmlns:a16="http://schemas.microsoft.com/office/drawing/2014/main" id="{DB3373D0-1EDC-554F-950C-7D889CD4D365}"/>
                </a:ext>
              </a:extLst>
            </p:cNvPr>
            <p:cNvGrpSpPr/>
            <p:nvPr/>
          </p:nvGrpSpPr>
          <p:grpSpPr>
            <a:xfrm>
              <a:off x="6608025" y="3192103"/>
              <a:ext cx="514061" cy="514532"/>
              <a:chOff x="921601" y="1887009"/>
              <a:chExt cx="437670" cy="438068"/>
            </a:xfrm>
          </p:grpSpPr>
          <p:sp>
            <p:nvSpPr>
              <p:cNvPr id="133" name="四角形: 角を丸くする 1765">
                <a:extLst>
                  <a:ext uri="{FF2B5EF4-FFF2-40B4-BE49-F238E27FC236}">
                    <a16:creationId xmlns:a16="http://schemas.microsoft.com/office/drawing/2014/main" id="{22010B7E-D973-D94C-B57D-B6BCED8E5734}"/>
                  </a:ext>
                </a:extLst>
              </p:cNvPr>
              <p:cNvSpPr/>
              <p:nvPr/>
            </p:nvSpPr>
            <p:spPr>
              <a:xfrm>
                <a:off x="921601" y="1887009"/>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4" name="ブローチ 133">
                <a:extLst>
                  <a:ext uri="{FF2B5EF4-FFF2-40B4-BE49-F238E27FC236}">
                    <a16:creationId xmlns:a16="http://schemas.microsoft.com/office/drawing/2014/main" id="{E65F49DB-4EB4-6D4D-93DB-80FC4D67C038}"/>
                  </a:ext>
                </a:extLst>
              </p:cNvPr>
              <p:cNvSpPr/>
              <p:nvPr/>
            </p:nvSpPr>
            <p:spPr>
              <a:xfrm rot="20226087">
                <a:off x="1000734" y="1966257"/>
                <a:ext cx="279405" cy="279573"/>
              </a:xfrm>
              <a:prstGeom prst="plaqu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85" name="グループ化 84">
              <a:extLst>
                <a:ext uri="{FF2B5EF4-FFF2-40B4-BE49-F238E27FC236}">
                  <a16:creationId xmlns:a16="http://schemas.microsoft.com/office/drawing/2014/main" id="{E709C2FE-39F4-5047-90CA-52029A58A149}"/>
                </a:ext>
              </a:extLst>
            </p:cNvPr>
            <p:cNvGrpSpPr/>
            <p:nvPr/>
          </p:nvGrpSpPr>
          <p:grpSpPr>
            <a:xfrm>
              <a:off x="7581763" y="3192084"/>
              <a:ext cx="514061" cy="514532"/>
              <a:chOff x="1750638" y="1886992"/>
              <a:chExt cx="437670" cy="438068"/>
            </a:xfrm>
          </p:grpSpPr>
          <p:sp>
            <p:nvSpPr>
              <p:cNvPr id="117" name="四角形: 角を丸くする 1767">
                <a:extLst>
                  <a:ext uri="{FF2B5EF4-FFF2-40B4-BE49-F238E27FC236}">
                    <a16:creationId xmlns:a16="http://schemas.microsoft.com/office/drawing/2014/main" id="{39545EC6-100F-8E4C-A9E9-FABEBE52342F}"/>
                  </a:ext>
                </a:extLst>
              </p:cNvPr>
              <p:cNvSpPr/>
              <p:nvPr/>
            </p:nvSpPr>
            <p:spPr>
              <a:xfrm>
                <a:off x="1750638" y="1886992"/>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32" name="図 131">
                <a:extLst>
                  <a:ext uri="{FF2B5EF4-FFF2-40B4-BE49-F238E27FC236}">
                    <a16:creationId xmlns:a16="http://schemas.microsoft.com/office/drawing/2014/main" id="{E11C2D91-D2F4-914A-9894-B37304FAD03A}"/>
                  </a:ext>
                </a:extLst>
              </p:cNvPr>
              <p:cNvPicPr>
                <a:picLocks noChangeAspect="1"/>
              </p:cNvPicPr>
              <p:nvPr/>
            </p:nvPicPr>
            <p:blipFill>
              <a:blip r:embed="rId2"/>
              <a:stretch>
                <a:fillRect/>
              </a:stretch>
            </p:blipFill>
            <p:spPr>
              <a:xfrm>
                <a:off x="1833675" y="1936456"/>
                <a:ext cx="271597" cy="339141"/>
              </a:xfrm>
              <a:prstGeom prst="rect">
                <a:avLst/>
              </a:prstGeom>
            </p:spPr>
          </p:pic>
        </p:grpSp>
        <p:grpSp>
          <p:nvGrpSpPr>
            <p:cNvPr id="86" name="グループ化 85">
              <a:extLst>
                <a:ext uri="{FF2B5EF4-FFF2-40B4-BE49-F238E27FC236}">
                  <a16:creationId xmlns:a16="http://schemas.microsoft.com/office/drawing/2014/main" id="{20BA6E17-AC4A-CA47-89A0-0AFEF444A26C}"/>
                </a:ext>
              </a:extLst>
            </p:cNvPr>
            <p:cNvGrpSpPr/>
            <p:nvPr/>
          </p:nvGrpSpPr>
          <p:grpSpPr>
            <a:xfrm>
              <a:off x="5686208" y="4155950"/>
              <a:ext cx="514061" cy="514532"/>
              <a:chOff x="136769" y="2707620"/>
              <a:chExt cx="437670" cy="438068"/>
            </a:xfrm>
          </p:grpSpPr>
          <p:sp>
            <p:nvSpPr>
              <p:cNvPr id="108" name="四角形: 角を丸くする 1763">
                <a:extLst>
                  <a:ext uri="{FF2B5EF4-FFF2-40B4-BE49-F238E27FC236}">
                    <a16:creationId xmlns:a16="http://schemas.microsoft.com/office/drawing/2014/main" id="{3D28F9E0-D9B1-EF45-A006-E349ACBB34B0}"/>
                  </a:ext>
                </a:extLst>
              </p:cNvPr>
              <p:cNvSpPr/>
              <p:nvPr/>
            </p:nvSpPr>
            <p:spPr>
              <a:xfrm>
                <a:off x="136769" y="2707620"/>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12" name="図 111">
                <a:extLst>
                  <a:ext uri="{FF2B5EF4-FFF2-40B4-BE49-F238E27FC236}">
                    <a16:creationId xmlns:a16="http://schemas.microsoft.com/office/drawing/2014/main" id="{4795799E-0552-9245-A282-2407C3724085}"/>
                  </a:ext>
                </a:extLst>
              </p:cNvPr>
              <p:cNvPicPr>
                <a:picLocks noChangeAspect="1"/>
              </p:cNvPicPr>
              <p:nvPr/>
            </p:nvPicPr>
            <p:blipFill>
              <a:blip r:embed="rId2"/>
              <a:stretch>
                <a:fillRect/>
              </a:stretch>
            </p:blipFill>
            <p:spPr>
              <a:xfrm>
                <a:off x="219806" y="2757084"/>
                <a:ext cx="271597" cy="339141"/>
              </a:xfrm>
              <a:prstGeom prst="rect">
                <a:avLst/>
              </a:prstGeom>
            </p:spPr>
          </p:pic>
        </p:grpSp>
        <p:sp>
          <p:nvSpPr>
            <p:cNvPr id="158" name="テキスト ボックス 2557">
              <a:extLst>
                <a:ext uri="{FF2B5EF4-FFF2-40B4-BE49-F238E27FC236}">
                  <a16:creationId xmlns:a16="http://schemas.microsoft.com/office/drawing/2014/main" id="{1C9BE6A4-0537-BD4F-8186-BD9D8EFEC860}"/>
                </a:ext>
              </a:extLst>
            </p:cNvPr>
            <p:cNvSpPr txBox="1"/>
            <p:nvPr/>
          </p:nvSpPr>
          <p:spPr>
            <a:xfrm>
              <a:off x="5697370" y="363375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デバフ</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59" name="テキスト ボックス 2557">
              <a:extLst>
                <a:ext uri="{FF2B5EF4-FFF2-40B4-BE49-F238E27FC236}">
                  <a16:creationId xmlns:a16="http://schemas.microsoft.com/office/drawing/2014/main" id="{9EF1A38B-4F87-244D-80C6-AE66A6CE3DBD}"/>
                </a:ext>
              </a:extLst>
            </p:cNvPr>
            <p:cNvSpPr txBox="1"/>
            <p:nvPr/>
          </p:nvSpPr>
          <p:spPr>
            <a:xfrm>
              <a:off x="6639825" y="3650173"/>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バフ</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60" name="テキスト ボックス 2557">
              <a:extLst>
                <a:ext uri="{FF2B5EF4-FFF2-40B4-BE49-F238E27FC236}">
                  <a16:creationId xmlns:a16="http://schemas.microsoft.com/office/drawing/2014/main" id="{18C81C02-CF51-7C4B-956E-9A01CA52AC97}"/>
                </a:ext>
              </a:extLst>
            </p:cNvPr>
            <p:cNvSpPr txBox="1"/>
            <p:nvPr/>
          </p:nvSpPr>
          <p:spPr>
            <a:xfrm>
              <a:off x="7636225" y="3636810"/>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小</a:t>
              </a:r>
              <a:r>
                <a:rPr kumimoji="1" lang="en-US" altLang="ja-JP" sz="1200" b="1">
                  <a:solidFill>
                    <a:schemeClr val="bg1"/>
                  </a:solidFill>
                </a:rPr>
                <a:t>)</a:t>
              </a:r>
              <a:endParaRPr kumimoji="1" lang="ja-JP" altLang="en-US" sz="1200" b="1">
                <a:solidFill>
                  <a:schemeClr val="bg1"/>
                </a:solidFill>
              </a:endParaRPr>
            </a:p>
          </p:txBody>
        </p:sp>
        <p:sp>
          <p:nvSpPr>
            <p:cNvPr id="161" name="テキスト ボックス 2557">
              <a:extLst>
                <a:ext uri="{FF2B5EF4-FFF2-40B4-BE49-F238E27FC236}">
                  <a16:creationId xmlns:a16="http://schemas.microsoft.com/office/drawing/2014/main" id="{4EBDA957-22F8-6F4B-A6E9-A2A695BE9ED3}"/>
                </a:ext>
              </a:extLst>
            </p:cNvPr>
            <p:cNvSpPr txBox="1"/>
            <p:nvPr/>
          </p:nvSpPr>
          <p:spPr>
            <a:xfrm>
              <a:off x="5707185" y="4652337"/>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小</a:t>
              </a:r>
              <a:r>
                <a:rPr kumimoji="1" lang="en-US" altLang="ja-JP" sz="1200" b="1">
                  <a:solidFill>
                    <a:schemeClr val="bg1"/>
                  </a:solidFill>
                </a:rPr>
                <a:t>)</a:t>
              </a:r>
              <a:endParaRPr kumimoji="1" lang="ja-JP" altLang="en-US" sz="1200" b="1">
                <a:solidFill>
                  <a:schemeClr val="bg1"/>
                </a:solidFill>
              </a:endParaRPr>
            </a:p>
          </p:txBody>
        </p:sp>
        <p:sp>
          <p:nvSpPr>
            <p:cNvPr id="162" name="テキスト ボックス 2557">
              <a:extLst>
                <a:ext uri="{FF2B5EF4-FFF2-40B4-BE49-F238E27FC236}">
                  <a16:creationId xmlns:a16="http://schemas.microsoft.com/office/drawing/2014/main" id="{4FCF09A6-A279-2546-A96B-C11D2DEC9530}"/>
                </a:ext>
              </a:extLst>
            </p:cNvPr>
            <p:cNvSpPr txBox="1"/>
            <p:nvPr/>
          </p:nvSpPr>
          <p:spPr>
            <a:xfrm>
              <a:off x="6649640" y="466875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1200" b="1">
                <a:solidFill>
                  <a:schemeClr val="bg1"/>
                </a:solidFill>
              </a:endParaRPr>
            </a:p>
          </p:txBody>
        </p:sp>
        <p:sp>
          <p:nvSpPr>
            <p:cNvPr id="163" name="テキスト ボックス 2557">
              <a:extLst>
                <a:ext uri="{FF2B5EF4-FFF2-40B4-BE49-F238E27FC236}">
                  <a16:creationId xmlns:a16="http://schemas.microsoft.com/office/drawing/2014/main" id="{CEB265B5-1155-D34C-8166-67374E98F2DE}"/>
                </a:ext>
              </a:extLst>
            </p:cNvPr>
            <p:cNvSpPr txBox="1"/>
            <p:nvPr/>
          </p:nvSpPr>
          <p:spPr>
            <a:xfrm>
              <a:off x="7646040" y="4655392"/>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1200" b="1">
                <a:solidFill>
                  <a:schemeClr val="bg1"/>
                </a:solidFill>
              </a:endParaRPr>
            </a:p>
          </p:txBody>
        </p:sp>
        <p:grpSp>
          <p:nvGrpSpPr>
            <p:cNvPr id="67" name="グループ化 66">
              <a:extLst>
                <a:ext uri="{FF2B5EF4-FFF2-40B4-BE49-F238E27FC236}">
                  <a16:creationId xmlns:a16="http://schemas.microsoft.com/office/drawing/2014/main" id="{4E972E83-3A99-45F9-A0AF-B1442C582430}"/>
                </a:ext>
              </a:extLst>
            </p:cNvPr>
            <p:cNvGrpSpPr/>
            <p:nvPr/>
          </p:nvGrpSpPr>
          <p:grpSpPr>
            <a:xfrm>
              <a:off x="7500087" y="2034666"/>
              <a:ext cx="678828" cy="793670"/>
              <a:chOff x="995680" y="989950"/>
              <a:chExt cx="546836" cy="684106"/>
            </a:xfrm>
          </p:grpSpPr>
          <p:sp>
            <p:nvSpPr>
              <p:cNvPr id="68" name="円柱 67">
                <a:extLst>
                  <a:ext uri="{FF2B5EF4-FFF2-40B4-BE49-F238E27FC236}">
                    <a16:creationId xmlns:a16="http://schemas.microsoft.com/office/drawing/2014/main" id="{859DE712-1459-46C1-A55C-78E8D2CEFFEC}"/>
                  </a:ext>
                </a:extLst>
              </p:cNvPr>
              <p:cNvSpPr/>
              <p:nvPr/>
            </p:nvSpPr>
            <p:spPr>
              <a:xfrm>
                <a:off x="995680" y="1126773"/>
                <a:ext cx="546834" cy="547283"/>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5" name="テキスト ボックス 2159">
                <a:extLst>
                  <a:ext uri="{FF2B5EF4-FFF2-40B4-BE49-F238E27FC236}">
                    <a16:creationId xmlns:a16="http://schemas.microsoft.com/office/drawing/2014/main" id="{9BFB45DA-EAC2-4DA0-880B-D23A38935D65}"/>
                  </a:ext>
                </a:extLst>
              </p:cNvPr>
              <p:cNvSpPr txBox="1"/>
              <p:nvPr/>
            </p:nvSpPr>
            <p:spPr>
              <a:xfrm>
                <a:off x="1028012" y="989950"/>
                <a:ext cx="514504" cy="26833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99:99</a:t>
                </a:r>
                <a:endParaRPr kumimoji="1" lang="ja-JP" altLang="en-US" sz="1200">
                  <a:solidFill>
                    <a:schemeClr val="bg1"/>
                  </a:solidFill>
                </a:endParaRPr>
              </a:p>
            </p:txBody>
          </p:sp>
        </p:grpSp>
        <p:sp>
          <p:nvSpPr>
            <p:cNvPr id="76" name="星: 24 pt 321">
              <a:extLst>
                <a:ext uri="{FF2B5EF4-FFF2-40B4-BE49-F238E27FC236}">
                  <a16:creationId xmlns:a16="http://schemas.microsoft.com/office/drawing/2014/main" id="{8A889427-5044-4D7D-9AF7-A56EDA85AE53}"/>
                </a:ext>
              </a:extLst>
            </p:cNvPr>
            <p:cNvSpPr/>
            <p:nvPr/>
          </p:nvSpPr>
          <p:spPr>
            <a:xfrm>
              <a:off x="7646040" y="2415136"/>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7" name="テキスト ボックス 2557">
              <a:extLst>
                <a:ext uri="{FF2B5EF4-FFF2-40B4-BE49-F238E27FC236}">
                  <a16:creationId xmlns:a16="http://schemas.microsoft.com/office/drawing/2014/main" id="{2FCE00D2-447C-4547-94F4-8924FFFD9644}"/>
                </a:ext>
              </a:extLst>
            </p:cNvPr>
            <p:cNvSpPr txBox="1"/>
            <p:nvPr/>
          </p:nvSpPr>
          <p:spPr>
            <a:xfrm>
              <a:off x="7603218" y="2789708"/>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grpSp>
          <p:nvGrpSpPr>
            <p:cNvPr id="93" name="グループ化 92">
              <a:extLst>
                <a:ext uri="{FF2B5EF4-FFF2-40B4-BE49-F238E27FC236}">
                  <a16:creationId xmlns:a16="http://schemas.microsoft.com/office/drawing/2014/main" id="{62D1E506-68B8-4228-8CF4-560A8B89AF29}"/>
                </a:ext>
              </a:extLst>
            </p:cNvPr>
            <p:cNvGrpSpPr/>
            <p:nvPr/>
          </p:nvGrpSpPr>
          <p:grpSpPr>
            <a:xfrm>
              <a:off x="6530807" y="2016508"/>
              <a:ext cx="678828" cy="793670"/>
              <a:chOff x="995680" y="989950"/>
              <a:chExt cx="546836" cy="684106"/>
            </a:xfrm>
          </p:grpSpPr>
          <p:sp>
            <p:nvSpPr>
              <p:cNvPr id="94" name="円柱 93">
                <a:extLst>
                  <a:ext uri="{FF2B5EF4-FFF2-40B4-BE49-F238E27FC236}">
                    <a16:creationId xmlns:a16="http://schemas.microsoft.com/office/drawing/2014/main" id="{9715AE84-16FC-425A-BC65-DC6EDCB37BED}"/>
                  </a:ext>
                </a:extLst>
              </p:cNvPr>
              <p:cNvSpPr/>
              <p:nvPr/>
            </p:nvSpPr>
            <p:spPr>
              <a:xfrm>
                <a:off x="995680" y="1126773"/>
                <a:ext cx="546834" cy="547283"/>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5" name="テキスト ボックス 2159">
                <a:extLst>
                  <a:ext uri="{FF2B5EF4-FFF2-40B4-BE49-F238E27FC236}">
                    <a16:creationId xmlns:a16="http://schemas.microsoft.com/office/drawing/2014/main" id="{D7AA41FF-56A7-467F-BD0E-DAA003807275}"/>
                  </a:ext>
                </a:extLst>
              </p:cNvPr>
              <p:cNvSpPr txBox="1"/>
              <p:nvPr/>
            </p:nvSpPr>
            <p:spPr>
              <a:xfrm>
                <a:off x="1028012" y="989950"/>
                <a:ext cx="514504" cy="26833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00:00</a:t>
                </a:r>
                <a:endParaRPr kumimoji="1" lang="ja-JP" altLang="en-US" sz="1200">
                  <a:solidFill>
                    <a:schemeClr val="bg1"/>
                  </a:solidFill>
                </a:endParaRPr>
              </a:p>
            </p:txBody>
          </p:sp>
        </p:grpSp>
        <p:sp>
          <p:nvSpPr>
            <p:cNvPr id="96" name="星: 24 pt 321">
              <a:extLst>
                <a:ext uri="{FF2B5EF4-FFF2-40B4-BE49-F238E27FC236}">
                  <a16:creationId xmlns:a16="http://schemas.microsoft.com/office/drawing/2014/main" id="{107D782E-2C77-4D67-ACF7-4AA7C5E0393C}"/>
                </a:ext>
              </a:extLst>
            </p:cNvPr>
            <p:cNvSpPr/>
            <p:nvPr/>
          </p:nvSpPr>
          <p:spPr>
            <a:xfrm>
              <a:off x="6676760" y="2396978"/>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7" name="テキスト ボックス 2557">
              <a:extLst>
                <a:ext uri="{FF2B5EF4-FFF2-40B4-BE49-F238E27FC236}">
                  <a16:creationId xmlns:a16="http://schemas.microsoft.com/office/drawing/2014/main" id="{53CCF13D-C953-4A12-981F-6F2A229E4A16}"/>
                </a:ext>
              </a:extLst>
            </p:cNvPr>
            <p:cNvSpPr txBox="1"/>
            <p:nvPr/>
          </p:nvSpPr>
          <p:spPr>
            <a:xfrm>
              <a:off x="6633938" y="2771550"/>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2" name="楕円 1">
              <a:extLst>
                <a:ext uri="{FF2B5EF4-FFF2-40B4-BE49-F238E27FC236}">
                  <a16:creationId xmlns:a16="http://schemas.microsoft.com/office/drawing/2014/main" id="{8786F161-DB5F-483E-B550-58200333D711}"/>
                </a:ext>
              </a:extLst>
            </p:cNvPr>
            <p:cNvSpPr/>
            <p:nvPr/>
          </p:nvSpPr>
          <p:spPr>
            <a:xfrm>
              <a:off x="7017436" y="2235869"/>
              <a:ext cx="196850" cy="196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111" name="楕円 110">
              <a:extLst>
                <a:ext uri="{FF2B5EF4-FFF2-40B4-BE49-F238E27FC236}">
                  <a16:creationId xmlns:a16="http://schemas.microsoft.com/office/drawing/2014/main" id="{499A4C6F-F8E1-44E5-A634-7371E9A266A5}"/>
                </a:ext>
              </a:extLst>
            </p:cNvPr>
            <p:cNvSpPr/>
            <p:nvPr/>
          </p:nvSpPr>
          <p:spPr>
            <a:xfrm>
              <a:off x="8058159" y="2224934"/>
              <a:ext cx="196850" cy="196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1</a:t>
              </a:r>
              <a:endParaRPr kumimoji="1" lang="ja-JP" altLang="en-US"/>
            </a:p>
          </p:txBody>
        </p:sp>
        <p:sp>
          <p:nvSpPr>
            <p:cNvPr id="114" name="四角形: 角を丸くする 1543">
              <a:extLst>
                <a:ext uri="{FF2B5EF4-FFF2-40B4-BE49-F238E27FC236}">
                  <a16:creationId xmlns:a16="http://schemas.microsoft.com/office/drawing/2014/main" id="{BF03CB26-BF0B-4386-B61F-FA69CE9FD5F1}"/>
                </a:ext>
              </a:extLst>
            </p:cNvPr>
            <p:cNvSpPr>
              <a:spLocks noChangeAspect="1"/>
            </p:cNvSpPr>
            <p:nvPr/>
          </p:nvSpPr>
          <p:spPr>
            <a:xfrm>
              <a:off x="6540945" y="2431965"/>
              <a:ext cx="636400" cy="23790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獲得</a:t>
              </a:r>
            </a:p>
          </p:txBody>
        </p:sp>
      </p:grpSp>
    </p:spTree>
    <p:extLst>
      <p:ext uri="{BB962C8B-B14F-4D97-AF65-F5344CB8AC3E}">
        <p14:creationId xmlns:p14="http://schemas.microsoft.com/office/powerpoint/2010/main" val="1642236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43</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ex110.</a:t>
            </a:r>
            <a:r>
              <a:rPr kumimoji="1" lang="ja-JP" altLang="en-US" sz="1200" b="1"/>
              <a:t>抽出装置選択</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抽出</a:t>
            </a:r>
            <a:endParaRPr kumimoji="1" lang="en-US" altLang="ja-JP" sz="9600" b="1">
              <a:solidFill>
                <a:schemeClr val="tx1">
                  <a:lumMod val="50000"/>
                  <a:lumOff val="50000"/>
                  <a:alpha val="14000"/>
                </a:schemeClr>
              </a:solidFill>
            </a:endParaRPr>
          </a:p>
        </p:txBody>
      </p:sp>
      <p:sp>
        <p:nvSpPr>
          <p:cNvPr id="64" name="テキスト ボックス 63">
            <a:extLst>
              <a:ext uri="{FF2B5EF4-FFF2-40B4-BE49-F238E27FC236}">
                <a16:creationId xmlns:a16="http://schemas.microsoft.com/office/drawing/2014/main" id="{F3D62A92-EE0E-4E58-971D-7E6E692FA6C6}"/>
              </a:ext>
            </a:extLst>
          </p:cNvPr>
          <p:cNvSpPr txBox="1"/>
          <p:nvPr/>
        </p:nvSpPr>
        <p:spPr>
          <a:xfrm>
            <a:off x="628628" y="957851"/>
            <a:ext cx="3328843" cy="4708981"/>
          </a:xfrm>
          <a:prstGeom prst="rect">
            <a:avLst/>
          </a:prstGeom>
          <a:noFill/>
        </p:spPr>
        <p:txBody>
          <a:bodyPr wrap="square" rtlCol="0" anchor="t">
            <a:spAutoFit/>
          </a:bodyPr>
          <a:lstStyle/>
          <a:p>
            <a:endParaRPr kumimoji="1" lang="en-US" altLang="ja-JP" sz="1000">
              <a:ea typeface="メイリオ"/>
            </a:endParaRPr>
          </a:p>
          <a:p>
            <a:r>
              <a:rPr kumimoji="1" lang="ja-JP" altLang="en-US" sz="1000">
                <a:ea typeface="メイリオ"/>
              </a:rPr>
              <a:t>　抽出装置は最大９台稼働。初期２台。</a:t>
            </a:r>
            <a:endParaRPr kumimoji="1" lang="en-US" altLang="ja-JP" sz="1000">
              <a:ea typeface="メイリオ"/>
            </a:endParaRPr>
          </a:p>
          <a:p>
            <a:endParaRPr kumimoji="1" lang="en-US" altLang="ja-JP" sz="1000">
              <a:ea typeface="メイリオ"/>
            </a:endParaRPr>
          </a:p>
          <a:p>
            <a:r>
              <a:rPr kumimoji="1" lang="ja-JP" altLang="en-US" sz="1000">
                <a:ea typeface="メイリオ"/>
              </a:rPr>
              <a:t>　上段：回数無制限</a:t>
            </a:r>
            <a:endParaRPr kumimoji="1" lang="en-US" altLang="ja-JP" sz="1000">
              <a:ea typeface="メイリオ"/>
            </a:endParaRPr>
          </a:p>
          <a:p>
            <a:r>
              <a:rPr kumimoji="1" lang="ja-JP" altLang="en-US" sz="1000">
                <a:ea typeface="メイリオ"/>
              </a:rPr>
              <a:t>　中断：レンタルによる解放</a:t>
            </a:r>
            <a:r>
              <a:rPr kumimoji="1" lang="en-US" altLang="ja-JP" sz="1000">
                <a:ea typeface="メイリオ"/>
              </a:rPr>
              <a:t>(</a:t>
            </a:r>
            <a:r>
              <a:rPr kumimoji="1" lang="ja-JP" altLang="en-US" sz="1000">
                <a:ea typeface="メイリオ"/>
              </a:rPr>
              <a:t>３回使用可能</a:t>
            </a:r>
            <a:r>
              <a:rPr kumimoji="1" lang="en-US" altLang="ja-JP" sz="1000">
                <a:ea typeface="メイリオ"/>
              </a:rPr>
              <a:t>)</a:t>
            </a:r>
          </a:p>
          <a:p>
            <a:r>
              <a:rPr kumimoji="1" lang="ja-JP" altLang="en-US" sz="1000">
                <a:ea typeface="メイリオ"/>
              </a:rPr>
              <a:t>　下段：サブスクリプションで解放</a:t>
            </a:r>
            <a:endParaRPr kumimoji="1" lang="en-US" altLang="ja-JP" sz="1000">
              <a:ea typeface="メイリオ"/>
            </a:endParaRPr>
          </a:p>
          <a:p>
            <a:r>
              <a:rPr kumimoji="1" lang="ja-JP" altLang="en-US" sz="1000">
                <a:ea typeface="メイリオ"/>
              </a:rPr>
              <a:t>　</a:t>
            </a:r>
            <a:endParaRPr kumimoji="1" lang="en-US" altLang="ja-JP" sz="1000">
              <a:ea typeface="メイリオ"/>
            </a:endParaRPr>
          </a:p>
          <a:p>
            <a:r>
              <a:rPr kumimoji="1" lang="ja-JP" altLang="en-US" sz="1000">
                <a:ea typeface="メイリオ"/>
              </a:rPr>
              <a:t>　表示内容は以下の通り</a:t>
            </a:r>
            <a:endParaRPr kumimoji="1" lang="en-US" altLang="ja-JP" sz="1000">
              <a:ea typeface="メイリオ"/>
            </a:endParaRPr>
          </a:p>
          <a:p>
            <a:r>
              <a:rPr kumimoji="1" lang="ja-JP" altLang="en-US" sz="1000">
                <a:ea typeface="メイリオ"/>
              </a:rPr>
              <a:t>　　・未使用</a:t>
            </a:r>
            <a:endParaRPr kumimoji="1" lang="en-US" altLang="ja-JP" sz="1000">
              <a:ea typeface="メイリオ"/>
            </a:endParaRPr>
          </a:p>
          <a:p>
            <a:r>
              <a:rPr kumimoji="1" lang="ja-JP" altLang="en-US" sz="1000">
                <a:ea typeface="メイリオ"/>
              </a:rPr>
              <a:t>　　　　「使用可能「</a:t>
            </a:r>
            <a:r>
              <a:rPr kumimoji="1" lang="en-US" altLang="ja-JP" sz="1000">
                <a:ea typeface="メイリオ"/>
              </a:rPr>
              <a:t>+</a:t>
            </a:r>
            <a:r>
              <a:rPr kumimoji="1" lang="ja-JP" altLang="en-US" sz="1000">
                <a:ea typeface="メイリオ"/>
              </a:rPr>
              <a:t>」アイコン」</a:t>
            </a:r>
            <a:endParaRPr kumimoji="1" lang="en-US" altLang="ja-JP" sz="1000">
              <a:ea typeface="メイリオ"/>
            </a:endParaRPr>
          </a:p>
          <a:p>
            <a:r>
              <a:rPr kumimoji="1" lang="ja-JP" altLang="en-US" sz="1000">
                <a:ea typeface="メイリオ"/>
              </a:rPr>
              <a:t>　　　　「使用可能回数」</a:t>
            </a:r>
            <a:endParaRPr kumimoji="1" lang="en-US" altLang="ja-JP" sz="1000">
              <a:ea typeface="メイリオ"/>
            </a:endParaRPr>
          </a:p>
          <a:p>
            <a:r>
              <a:rPr kumimoji="1" lang="ja-JP" altLang="en-US" sz="1000">
                <a:ea typeface="メイリオ"/>
              </a:rPr>
              <a:t>　　　　→ タップ：欠片選択画面へ遷移</a:t>
            </a:r>
            <a:endParaRPr kumimoji="1" lang="en-US" altLang="ja-JP" sz="1000">
              <a:ea typeface="メイリオ"/>
            </a:endParaRPr>
          </a:p>
          <a:p>
            <a:endParaRPr kumimoji="1" lang="en-US" altLang="ja-JP" sz="1000">
              <a:ea typeface="メイリオ"/>
            </a:endParaRPr>
          </a:p>
          <a:p>
            <a:r>
              <a:rPr kumimoji="1" lang="ja-JP" altLang="en-US" sz="1000">
                <a:ea typeface="メイリオ"/>
              </a:rPr>
              <a:t>　　・使用中</a:t>
            </a:r>
            <a:endParaRPr kumimoji="1" lang="en-US" altLang="ja-JP" sz="1000">
              <a:ea typeface="メイリオ"/>
            </a:endParaRPr>
          </a:p>
          <a:p>
            <a:r>
              <a:rPr kumimoji="1" lang="ja-JP" altLang="en-US" sz="1000">
                <a:ea typeface="メイリオ"/>
              </a:rPr>
              <a:t>　　　　「使用中アイコン」</a:t>
            </a:r>
            <a:endParaRPr kumimoji="1" lang="en-US" altLang="ja-JP" sz="1000">
              <a:ea typeface="メイリオ"/>
            </a:endParaRPr>
          </a:p>
          <a:p>
            <a:r>
              <a:rPr kumimoji="1" lang="ja-JP" altLang="en-US" sz="1000">
                <a:ea typeface="メイリオ"/>
              </a:rPr>
              <a:t>　　　　「残使用可能回数」</a:t>
            </a:r>
            <a:endParaRPr kumimoji="1" lang="en-US" altLang="ja-JP" sz="1000">
              <a:ea typeface="メイリオ"/>
            </a:endParaRPr>
          </a:p>
          <a:p>
            <a:r>
              <a:rPr kumimoji="1" lang="ja-JP" altLang="en-US" sz="1000">
                <a:ea typeface="メイリオ"/>
              </a:rPr>
              <a:t>　　　　「残り時間」</a:t>
            </a:r>
            <a:endParaRPr kumimoji="1" lang="en-US" altLang="ja-JP" sz="1000">
              <a:ea typeface="メイリオ"/>
            </a:endParaRPr>
          </a:p>
          <a:p>
            <a:r>
              <a:rPr kumimoji="1" lang="ja-JP" altLang="en-US" sz="1000">
                <a:ea typeface="メイリオ"/>
              </a:rPr>
              <a:t>　　　　→ タップ：時短画面</a:t>
            </a:r>
            <a:endParaRPr kumimoji="1" lang="en-US" altLang="ja-JP" sz="1000">
              <a:ea typeface="メイリオ"/>
            </a:endParaRPr>
          </a:p>
          <a:p>
            <a:endParaRPr kumimoji="1" lang="en-US" altLang="ja-JP" sz="1000">
              <a:ea typeface="メイリオ"/>
            </a:endParaRPr>
          </a:p>
          <a:p>
            <a:r>
              <a:rPr kumimoji="1" lang="ja-JP" altLang="en-US" sz="1000">
                <a:ea typeface="メイリオ"/>
              </a:rPr>
              <a:t>　　・未使用 </a:t>
            </a:r>
            <a:r>
              <a:rPr kumimoji="1" lang="en-US" altLang="ja-JP" sz="1000">
                <a:ea typeface="メイリオ"/>
              </a:rPr>
              <a:t>(</a:t>
            </a:r>
            <a:r>
              <a:rPr kumimoji="1" lang="ja-JP" altLang="en-US" sz="1000">
                <a:ea typeface="メイリオ"/>
              </a:rPr>
              <a:t>回数制限あり</a:t>
            </a:r>
            <a:r>
              <a:rPr kumimoji="1" lang="en-US" altLang="ja-JP" sz="1000">
                <a:ea typeface="メイリオ"/>
              </a:rPr>
              <a:t>)</a:t>
            </a:r>
          </a:p>
          <a:p>
            <a:r>
              <a:rPr kumimoji="1" lang="ja-JP" altLang="en-US" sz="1000">
                <a:ea typeface="メイリオ"/>
              </a:rPr>
              <a:t>　　　　「使用可能「</a:t>
            </a:r>
            <a:r>
              <a:rPr kumimoji="1" lang="en-US" altLang="ja-JP" sz="1000">
                <a:ea typeface="メイリオ"/>
              </a:rPr>
              <a:t>+</a:t>
            </a:r>
            <a:r>
              <a:rPr kumimoji="1" lang="ja-JP" altLang="en-US" sz="1000">
                <a:ea typeface="メイリオ"/>
              </a:rPr>
              <a:t>」アイコン」</a:t>
            </a:r>
            <a:endParaRPr kumimoji="1" lang="en-US" altLang="ja-JP" sz="1000">
              <a:ea typeface="メイリオ"/>
            </a:endParaRPr>
          </a:p>
          <a:p>
            <a:r>
              <a:rPr kumimoji="1" lang="ja-JP" altLang="en-US" sz="1000">
                <a:ea typeface="メイリオ"/>
              </a:rPr>
              <a:t>　　　　「使用可能回数」</a:t>
            </a:r>
            <a:endParaRPr kumimoji="1" lang="en-US" altLang="ja-JP" sz="1000">
              <a:ea typeface="メイリオ"/>
            </a:endParaRPr>
          </a:p>
          <a:p>
            <a:r>
              <a:rPr kumimoji="1" lang="ja-JP" altLang="en-US" sz="1000">
                <a:ea typeface="メイリオ"/>
              </a:rPr>
              <a:t>　　　　→ タップ：欠片選択画面へ遷移</a:t>
            </a:r>
            <a:endParaRPr kumimoji="1" lang="en-US" altLang="ja-JP" sz="1000">
              <a:ea typeface="メイリオ"/>
            </a:endParaRPr>
          </a:p>
          <a:p>
            <a:r>
              <a:rPr kumimoji="1" lang="ja-JP" altLang="en-US" sz="1000">
                <a:ea typeface="メイリオ"/>
              </a:rPr>
              <a:t>　　　　</a:t>
            </a:r>
            <a:endParaRPr kumimoji="1" lang="en-US" altLang="ja-JP" sz="1000">
              <a:ea typeface="メイリオ"/>
            </a:endParaRPr>
          </a:p>
          <a:p>
            <a:r>
              <a:rPr kumimoji="1" lang="ja-JP" altLang="en-US" sz="1000">
                <a:ea typeface="メイリオ"/>
              </a:rPr>
              <a:t>　・使用不可</a:t>
            </a:r>
            <a:endParaRPr kumimoji="1" lang="en-US" altLang="ja-JP" sz="1000">
              <a:ea typeface="メイリオ"/>
            </a:endParaRPr>
          </a:p>
          <a:p>
            <a:r>
              <a:rPr kumimoji="1" lang="ja-JP" altLang="en-US" sz="1000">
                <a:ea typeface="メイリオ"/>
              </a:rPr>
              <a:t>　　　「解放条件」</a:t>
            </a:r>
            <a:endParaRPr kumimoji="1" lang="en-US" altLang="ja-JP" sz="1000">
              <a:ea typeface="メイリオ"/>
            </a:endParaRPr>
          </a:p>
          <a:p>
            <a:r>
              <a:rPr kumimoji="1" lang="ja-JP" altLang="en-US" sz="1000">
                <a:ea typeface="メイリオ"/>
              </a:rPr>
              <a:t>　　　　→ タップ：解放条件表示</a:t>
            </a:r>
            <a:endParaRPr kumimoji="1" lang="en-US" altLang="ja-JP" sz="1000">
              <a:ea typeface="メイリオ"/>
            </a:endParaRPr>
          </a:p>
          <a:p>
            <a:r>
              <a:rPr kumimoji="1" lang="ja-JP" altLang="en-US" sz="1000">
                <a:ea typeface="メイリオ"/>
              </a:rPr>
              <a:t>　　　　　 タップ：レンタル解放確認画面</a:t>
            </a:r>
            <a:endParaRPr kumimoji="1" lang="en-US" altLang="ja-JP" sz="1000">
              <a:ea typeface="メイリオ"/>
            </a:endParaRPr>
          </a:p>
          <a:p>
            <a:r>
              <a:rPr kumimoji="1" lang="ja-JP" altLang="en-US" sz="1000">
                <a:ea typeface="メイリオ"/>
              </a:rPr>
              <a:t>　　　　　 タップ：サブスクリプション購入確認画面</a:t>
            </a:r>
            <a:endParaRPr kumimoji="1" lang="en-US" altLang="ja-JP" sz="1000">
              <a:ea typeface="メイリオ"/>
            </a:endParaRPr>
          </a:p>
          <a:p>
            <a:r>
              <a:rPr kumimoji="1" lang="ja-JP" altLang="en-US" sz="1000">
                <a:ea typeface="メイリオ"/>
              </a:rPr>
              <a:t>　　　　　　　　　 （</a:t>
            </a:r>
            <a:r>
              <a:rPr kumimoji="1" lang="en-US" altLang="ja-JP" sz="1000">
                <a:ea typeface="メイリオ"/>
              </a:rPr>
              <a:t>SHOP</a:t>
            </a:r>
            <a:r>
              <a:rPr kumimoji="1" lang="ja-JP" altLang="en-US" sz="1000">
                <a:ea typeface="メイリオ"/>
              </a:rPr>
              <a:t>へ）</a:t>
            </a:r>
            <a:endParaRPr kumimoji="1" lang="en-US" altLang="ja-JP" sz="1000">
              <a:ea typeface="メイリオ"/>
            </a:endParaRPr>
          </a:p>
        </p:txBody>
      </p:sp>
      <p:grpSp>
        <p:nvGrpSpPr>
          <p:cNvPr id="2" name="グループ化 1">
            <a:extLst>
              <a:ext uri="{FF2B5EF4-FFF2-40B4-BE49-F238E27FC236}">
                <a16:creationId xmlns:a16="http://schemas.microsoft.com/office/drawing/2014/main" id="{329E3F98-C77F-46D5-B2ED-F5F886573A74}"/>
              </a:ext>
            </a:extLst>
          </p:cNvPr>
          <p:cNvGrpSpPr/>
          <p:nvPr/>
        </p:nvGrpSpPr>
        <p:grpSpPr>
          <a:xfrm>
            <a:off x="5456566" y="909554"/>
            <a:ext cx="3086353" cy="5038891"/>
            <a:chOff x="5456566" y="909554"/>
            <a:chExt cx="3086353" cy="5038891"/>
          </a:xfrm>
        </p:grpSpPr>
        <p:sp>
          <p:nvSpPr>
            <p:cNvPr id="56" name="正方形/長方形 55">
              <a:extLst>
                <a:ext uri="{FF2B5EF4-FFF2-40B4-BE49-F238E27FC236}">
                  <a16:creationId xmlns:a16="http://schemas.microsoft.com/office/drawing/2014/main" id="{4AAFEF17-C87E-5B47-BFC9-6F55F038C1DB}"/>
                </a:ext>
              </a:extLst>
            </p:cNvPr>
            <p:cNvSpPr/>
            <p:nvPr/>
          </p:nvSpPr>
          <p:spPr>
            <a:xfrm>
              <a:off x="5457223" y="909554"/>
              <a:ext cx="3077795" cy="50388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抽出装置</a:t>
              </a:r>
            </a:p>
          </p:txBody>
        </p:sp>
        <p:sp>
          <p:nvSpPr>
            <p:cNvPr id="119" name="正方形/長方形 118">
              <a:extLst>
                <a:ext uri="{FF2B5EF4-FFF2-40B4-BE49-F238E27FC236}">
                  <a16:creationId xmlns:a16="http://schemas.microsoft.com/office/drawing/2014/main" id="{F23F39C5-5251-D049-A95B-9EDBEC65848D}"/>
                </a:ext>
              </a:extLst>
            </p:cNvPr>
            <p:cNvSpPr/>
            <p:nvPr/>
          </p:nvSpPr>
          <p:spPr>
            <a:xfrm>
              <a:off x="5456566" y="909554"/>
              <a:ext cx="685856" cy="62217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20" name="正方形/長方形 119">
              <a:extLst>
                <a:ext uri="{FF2B5EF4-FFF2-40B4-BE49-F238E27FC236}">
                  <a16:creationId xmlns:a16="http://schemas.microsoft.com/office/drawing/2014/main" id="{2D22B6CA-4278-374B-ACFB-A6E411070BEA}"/>
                </a:ext>
              </a:extLst>
            </p:cNvPr>
            <p:cNvSpPr/>
            <p:nvPr/>
          </p:nvSpPr>
          <p:spPr>
            <a:xfrm>
              <a:off x="6142423" y="909554"/>
              <a:ext cx="2400496" cy="12443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21" name="正方形/長方形 120">
              <a:extLst>
                <a:ext uri="{FF2B5EF4-FFF2-40B4-BE49-F238E27FC236}">
                  <a16:creationId xmlns:a16="http://schemas.microsoft.com/office/drawing/2014/main" id="{B773991D-9900-B844-8FEC-F8561F3C75D9}"/>
                </a:ext>
              </a:extLst>
            </p:cNvPr>
            <p:cNvSpPr/>
            <p:nvPr/>
          </p:nvSpPr>
          <p:spPr>
            <a:xfrm>
              <a:off x="6142422" y="1034289"/>
              <a:ext cx="2400496" cy="17498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22" name="正方形/長方形 121">
              <a:extLst>
                <a:ext uri="{FF2B5EF4-FFF2-40B4-BE49-F238E27FC236}">
                  <a16:creationId xmlns:a16="http://schemas.microsoft.com/office/drawing/2014/main" id="{5062BF7D-AC27-444C-81E5-5093B6AF260B}"/>
                </a:ext>
              </a:extLst>
            </p:cNvPr>
            <p:cNvSpPr/>
            <p:nvPr/>
          </p:nvSpPr>
          <p:spPr>
            <a:xfrm>
              <a:off x="6142421" y="1208249"/>
              <a:ext cx="1200249" cy="17498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23" name="四角形: 角を丸くする 1550">
              <a:extLst>
                <a:ext uri="{FF2B5EF4-FFF2-40B4-BE49-F238E27FC236}">
                  <a16:creationId xmlns:a16="http://schemas.microsoft.com/office/drawing/2014/main" id="{4FC442D7-A0A0-1249-9DDC-C6848ABB02AC}"/>
                </a:ext>
              </a:extLst>
            </p:cNvPr>
            <p:cNvSpPr/>
            <p:nvPr/>
          </p:nvSpPr>
          <p:spPr>
            <a:xfrm>
              <a:off x="5456566" y="1421549"/>
              <a:ext cx="685856" cy="77772"/>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4" name="正方形/長方形 123">
              <a:extLst>
                <a:ext uri="{FF2B5EF4-FFF2-40B4-BE49-F238E27FC236}">
                  <a16:creationId xmlns:a16="http://schemas.microsoft.com/office/drawing/2014/main" id="{A6F1EA88-70DE-634E-AFF3-91BD22587623}"/>
                </a:ext>
              </a:extLst>
            </p:cNvPr>
            <p:cNvSpPr/>
            <p:nvPr/>
          </p:nvSpPr>
          <p:spPr>
            <a:xfrm>
              <a:off x="7342669" y="1208249"/>
              <a:ext cx="1200249" cy="17498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25" name="楕円 1603">
              <a:extLst>
                <a:ext uri="{FF2B5EF4-FFF2-40B4-BE49-F238E27FC236}">
                  <a16:creationId xmlns:a16="http://schemas.microsoft.com/office/drawing/2014/main" id="{18B0B84A-83B2-D140-8B9A-0E06812E685B}"/>
                </a:ext>
              </a:extLst>
            </p:cNvPr>
            <p:cNvSpPr/>
            <p:nvPr/>
          </p:nvSpPr>
          <p:spPr>
            <a:xfrm>
              <a:off x="8342877" y="1214066"/>
              <a:ext cx="171463" cy="1555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26" name="四角形: 角を丸くする 1709">
              <a:extLst>
                <a:ext uri="{FF2B5EF4-FFF2-40B4-BE49-F238E27FC236}">
                  <a16:creationId xmlns:a16="http://schemas.microsoft.com/office/drawing/2014/main" id="{C032A802-C189-E049-9CB0-A9D36318B6D3}"/>
                </a:ext>
              </a:extLst>
            </p:cNvPr>
            <p:cNvSpPr/>
            <p:nvPr/>
          </p:nvSpPr>
          <p:spPr>
            <a:xfrm>
              <a:off x="5456566" y="1421549"/>
              <a:ext cx="411513" cy="77772"/>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7" name="正方形/長方形 126">
              <a:extLst>
                <a:ext uri="{FF2B5EF4-FFF2-40B4-BE49-F238E27FC236}">
                  <a16:creationId xmlns:a16="http://schemas.microsoft.com/office/drawing/2014/main" id="{48B9027E-A36B-2942-84F6-8B75486E4C66}"/>
                </a:ext>
              </a:extLst>
            </p:cNvPr>
            <p:cNvSpPr/>
            <p:nvPr/>
          </p:nvSpPr>
          <p:spPr>
            <a:xfrm>
              <a:off x="6142422" y="1377690"/>
              <a:ext cx="2400495" cy="15403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28" name="四角形: 角を丸くする 1838">
              <a:extLst>
                <a:ext uri="{FF2B5EF4-FFF2-40B4-BE49-F238E27FC236}">
                  <a16:creationId xmlns:a16="http://schemas.microsoft.com/office/drawing/2014/main" id="{3B4E4588-EE9D-684C-8CC2-2B5E8768D580}"/>
                </a:ext>
              </a:extLst>
            </p:cNvPr>
            <p:cNvSpPr/>
            <p:nvPr/>
          </p:nvSpPr>
          <p:spPr>
            <a:xfrm>
              <a:off x="6776838" y="1419670"/>
              <a:ext cx="1697492" cy="7007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9" name="四角形: 角を丸くする 1845">
              <a:extLst>
                <a:ext uri="{FF2B5EF4-FFF2-40B4-BE49-F238E27FC236}">
                  <a16:creationId xmlns:a16="http://schemas.microsoft.com/office/drawing/2014/main" id="{ADF166A4-54C0-3945-94AD-8FDFF78F2F00}"/>
                </a:ext>
              </a:extLst>
            </p:cNvPr>
            <p:cNvSpPr/>
            <p:nvPr/>
          </p:nvSpPr>
          <p:spPr>
            <a:xfrm>
              <a:off x="6776838" y="1416197"/>
              <a:ext cx="1028784" cy="77018"/>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30" name="テキスト ボックス 2200">
              <a:extLst>
                <a:ext uri="{FF2B5EF4-FFF2-40B4-BE49-F238E27FC236}">
                  <a16:creationId xmlns:a16="http://schemas.microsoft.com/office/drawing/2014/main" id="{57767898-7B39-6547-93AD-DEDD2E06ED3B}"/>
                </a:ext>
              </a:extLst>
            </p:cNvPr>
            <p:cNvSpPr txBox="1"/>
            <p:nvPr/>
          </p:nvSpPr>
          <p:spPr>
            <a:xfrm>
              <a:off x="6759692" y="1369987"/>
              <a:ext cx="514391" cy="15403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31" name="テキスト ボックス 2201">
              <a:extLst>
                <a:ext uri="{FF2B5EF4-FFF2-40B4-BE49-F238E27FC236}">
                  <a16:creationId xmlns:a16="http://schemas.microsoft.com/office/drawing/2014/main" id="{76AE4B6F-F8D0-A742-B3F1-7BB14BFAFCE9}"/>
                </a:ext>
              </a:extLst>
            </p:cNvPr>
            <p:cNvSpPr txBox="1"/>
            <p:nvPr/>
          </p:nvSpPr>
          <p:spPr>
            <a:xfrm>
              <a:off x="7942792" y="1385391"/>
              <a:ext cx="514391" cy="15403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sp>
          <p:nvSpPr>
            <p:cNvPr id="113" name="円柱 112">
              <a:extLst>
                <a:ext uri="{FF2B5EF4-FFF2-40B4-BE49-F238E27FC236}">
                  <a16:creationId xmlns:a16="http://schemas.microsoft.com/office/drawing/2014/main" id="{8DCDB2DE-3178-0C47-8E3E-60B7CE5950EF}"/>
                </a:ext>
              </a:extLst>
            </p:cNvPr>
            <p:cNvSpPr/>
            <p:nvPr/>
          </p:nvSpPr>
          <p:spPr>
            <a:xfrm>
              <a:off x="5627995" y="2164714"/>
              <a:ext cx="678825" cy="63442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0" name="円柱 109">
              <a:extLst>
                <a:ext uri="{FF2B5EF4-FFF2-40B4-BE49-F238E27FC236}">
                  <a16:creationId xmlns:a16="http://schemas.microsoft.com/office/drawing/2014/main" id="{E412B0DB-FFC2-BC49-B37B-05677B365240}"/>
                </a:ext>
              </a:extLst>
            </p:cNvPr>
            <p:cNvSpPr/>
            <p:nvPr/>
          </p:nvSpPr>
          <p:spPr>
            <a:xfrm>
              <a:off x="6656561" y="2164204"/>
              <a:ext cx="678826" cy="634934"/>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1" name="テキスト ボックス 2159">
              <a:extLst>
                <a:ext uri="{FF2B5EF4-FFF2-40B4-BE49-F238E27FC236}">
                  <a16:creationId xmlns:a16="http://schemas.microsoft.com/office/drawing/2014/main" id="{5786BAC1-8258-974B-B87F-0D2B67376074}"/>
                </a:ext>
              </a:extLst>
            </p:cNvPr>
            <p:cNvSpPr txBox="1"/>
            <p:nvPr/>
          </p:nvSpPr>
          <p:spPr>
            <a:xfrm>
              <a:off x="6696697" y="2005468"/>
              <a:ext cx="638692" cy="31130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99:99</a:t>
              </a:r>
              <a:endParaRPr kumimoji="1" lang="ja-JP" altLang="en-US" sz="1200">
                <a:solidFill>
                  <a:schemeClr val="bg1"/>
                </a:solidFill>
              </a:endParaRPr>
            </a:p>
          </p:txBody>
        </p:sp>
        <p:sp>
          <p:nvSpPr>
            <p:cNvPr id="107" name="円柱 106">
              <a:extLst>
                <a:ext uri="{FF2B5EF4-FFF2-40B4-BE49-F238E27FC236}">
                  <a16:creationId xmlns:a16="http://schemas.microsoft.com/office/drawing/2014/main" id="{6E873F65-A255-744F-A699-6C2C4F417432}"/>
                </a:ext>
              </a:extLst>
            </p:cNvPr>
            <p:cNvSpPr/>
            <p:nvPr/>
          </p:nvSpPr>
          <p:spPr>
            <a:xfrm>
              <a:off x="5627995" y="3266461"/>
              <a:ext cx="678825" cy="634935"/>
            </a:xfrm>
            <a:prstGeom prst="can">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9" name="十字形 108">
              <a:extLst>
                <a:ext uri="{FF2B5EF4-FFF2-40B4-BE49-F238E27FC236}">
                  <a16:creationId xmlns:a16="http://schemas.microsoft.com/office/drawing/2014/main" id="{55A9416D-92F6-E847-8B9E-7A70765B5E21}"/>
                </a:ext>
              </a:extLst>
            </p:cNvPr>
            <p:cNvSpPr/>
            <p:nvPr/>
          </p:nvSpPr>
          <p:spPr>
            <a:xfrm>
              <a:off x="5797702" y="3488684"/>
              <a:ext cx="339414" cy="317467"/>
            </a:xfrm>
            <a:prstGeom prst="plus">
              <a:avLst>
                <a:gd name="adj" fmla="val 35000"/>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6" name="テキスト ボックス 2206">
              <a:extLst>
                <a:ext uri="{FF2B5EF4-FFF2-40B4-BE49-F238E27FC236}">
                  <a16:creationId xmlns:a16="http://schemas.microsoft.com/office/drawing/2014/main" id="{8FC03512-6F66-5E43-91D7-DD174020921D}"/>
                </a:ext>
              </a:extLst>
            </p:cNvPr>
            <p:cNvSpPr txBox="1"/>
            <p:nvPr/>
          </p:nvSpPr>
          <p:spPr>
            <a:xfrm>
              <a:off x="5667251" y="3907161"/>
              <a:ext cx="646454" cy="3091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b="1">
                  <a:solidFill>
                    <a:schemeClr val="bg1"/>
                  </a:solidFill>
                </a:rPr>
                <a:t>あと</a:t>
              </a:r>
              <a:r>
                <a:rPr kumimoji="1" lang="ja-JP" altLang="en-US" sz="1200" b="1">
                  <a:solidFill>
                    <a:schemeClr val="bg1"/>
                  </a:solidFill>
                </a:rPr>
                <a:t>３</a:t>
              </a:r>
              <a:r>
                <a:rPr kumimoji="1" lang="ja-JP" altLang="en-US" sz="800" b="1">
                  <a:solidFill>
                    <a:schemeClr val="bg1"/>
                  </a:solidFill>
                </a:rPr>
                <a:t>回</a:t>
              </a:r>
              <a:endParaRPr kumimoji="1" lang="ja-JP" altLang="en-US" sz="1200" b="1">
                <a:solidFill>
                  <a:schemeClr val="bg1"/>
                </a:solidFill>
              </a:endParaRPr>
            </a:p>
          </p:txBody>
        </p:sp>
        <p:sp>
          <p:nvSpPr>
            <p:cNvPr id="105" name="円柱 104">
              <a:extLst>
                <a:ext uri="{FF2B5EF4-FFF2-40B4-BE49-F238E27FC236}">
                  <a16:creationId xmlns:a16="http://schemas.microsoft.com/office/drawing/2014/main" id="{9E421255-A3F1-B145-9D7B-1CD14A1F63EE}"/>
                </a:ext>
              </a:extLst>
            </p:cNvPr>
            <p:cNvSpPr/>
            <p:nvPr/>
          </p:nvSpPr>
          <p:spPr>
            <a:xfrm>
              <a:off x="6656561" y="3265249"/>
              <a:ext cx="678826" cy="636146"/>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6" name="四角形: 角を丸くする 1544">
              <a:extLst>
                <a:ext uri="{FF2B5EF4-FFF2-40B4-BE49-F238E27FC236}">
                  <a16:creationId xmlns:a16="http://schemas.microsoft.com/office/drawing/2014/main" id="{970C6213-86AB-1442-A00F-044449CF8DBB}"/>
                </a:ext>
              </a:extLst>
            </p:cNvPr>
            <p:cNvSpPr>
              <a:spLocks noChangeAspect="1"/>
            </p:cNvSpPr>
            <p:nvPr/>
          </p:nvSpPr>
          <p:spPr>
            <a:xfrm>
              <a:off x="6677774" y="3503864"/>
              <a:ext cx="636401" cy="23855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b="1"/>
                <a:t>レンタル</a:t>
              </a:r>
            </a:p>
          </p:txBody>
        </p:sp>
        <p:sp>
          <p:nvSpPr>
            <p:cNvPr id="103" name="円柱 102">
              <a:extLst>
                <a:ext uri="{FF2B5EF4-FFF2-40B4-BE49-F238E27FC236}">
                  <a16:creationId xmlns:a16="http://schemas.microsoft.com/office/drawing/2014/main" id="{E050D4E1-0894-5047-A3C8-3990C67A4065}"/>
                </a:ext>
              </a:extLst>
            </p:cNvPr>
            <p:cNvSpPr/>
            <p:nvPr/>
          </p:nvSpPr>
          <p:spPr>
            <a:xfrm>
              <a:off x="7685128" y="3271534"/>
              <a:ext cx="678825" cy="630089"/>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4" name="四角形: 角を丸くする 1544">
              <a:extLst>
                <a:ext uri="{FF2B5EF4-FFF2-40B4-BE49-F238E27FC236}">
                  <a16:creationId xmlns:a16="http://schemas.microsoft.com/office/drawing/2014/main" id="{65A1BF30-13F2-C64B-A35E-BB6CD7016A01}"/>
                </a:ext>
              </a:extLst>
            </p:cNvPr>
            <p:cNvSpPr>
              <a:spLocks noChangeAspect="1"/>
            </p:cNvSpPr>
            <p:nvPr/>
          </p:nvSpPr>
          <p:spPr>
            <a:xfrm>
              <a:off x="7706341" y="3507877"/>
              <a:ext cx="636400" cy="2362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b="1"/>
                <a:t>レンタル</a:t>
              </a:r>
            </a:p>
          </p:txBody>
        </p:sp>
        <p:sp>
          <p:nvSpPr>
            <p:cNvPr id="90" name="円柱 89">
              <a:extLst>
                <a:ext uri="{FF2B5EF4-FFF2-40B4-BE49-F238E27FC236}">
                  <a16:creationId xmlns:a16="http://schemas.microsoft.com/office/drawing/2014/main" id="{3EA2CEF6-F9FB-A642-A58A-839CAC60D2C7}"/>
                </a:ext>
              </a:extLst>
            </p:cNvPr>
            <p:cNvSpPr/>
            <p:nvPr/>
          </p:nvSpPr>
          <p:spPr>
            <a:xfrm>
              <a:off x="5627995" y="4524744"/>
              <a:ext cx="678825" cy="630089"/>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1" name="円柱 90">
              <a:extLst>
                <a:ext uri="{FF2B5EF4-FFF2-40B4-BE49-F238E27FC236}">
                  <a16:creationId xmlns:a16="http://schemas.microsoft.com/office/drawing/2014/main" id="{96AAF51B-DCE9-1644-B349-75F57D2128CC}"/>
                </a:ext>
              </a:extLst>
            </p:cNvPr>
            <p:cNvSpPr/>
            <p:nvPr/>
          </p:nvSpPr>
          <p:spPr>
            <a:xfrm>
              <a:off x="6656561" y="4524972"/>
              <a:ext cx="678826" cy="636146"/>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2" name="円柱 91">
              <a:extLst>
                <a:ext uri="{FF2B5EF4-FFF2-40B4-BE49-F238E27FC236}">
                  <a16:creationId xmlns:a16="http://schemas.microsoft.com/office/drawing/2014/main" id="{92CC17D6-8221-5A42-B58D-5759D2EAA5FD}"/>
                </a:ext>
              </a:extLst>
            </p:cNvPr>
            <p:cNvSpPr/>
            <p:nvPr/>
          </p:nvSpPr>
          <p:spPr>
            <a:xfrm>
              <a:off x="7685421" y="4524972"/>
              <a:ext cx="685418" cy="636146"/>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3" name="四角形: 角を丸くする 1544">
              <a:extLst>
                <a:ext uri="{FF2B5EF4-FFF2-40B4-BE49-F238E27FC236}">
                  <a16:creationId xmlns:a16="http://schemas.microsoft.com/office/drawing/2014/main" id="{61F40ACD-1D81-4246-8BE6-203345FE4DD1}"/>
                </a:ext>
              </a:extLst>
            </p:cNvPr>
            <p:cNvSpPr>
              <a:spLocks noChangeAspect="1"/>
            </p:cNvSpPr>
            <p:nvPr/>
          </p:nvSpPr>
          <p:spPr>
            <a:xfrm>
              <a:off x="5538984" y="4367650"/>
              <a:ext cx="2914272" cy="944876"/>
            </a:xfrm>
            <a:prstGeom prst="roundRect">
              <a:avLst>
                <a:gd name="adj" fmla="val 26476"/>
              </a:avLst>
            </a:prstGeom>
            <a:no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800" b="1"/>
            </a:p>
          </p:txBody>
        </p:sp>
        <p:sp>
          <p:nvSpPr>
            <p:cNvPr id="94" name="四角形: 角を丸くする 681">
              <a:extLst>
                <a:ext uri="{FF2B5EF4-FFF2-40B4-BE49-F238E27FC236}">
                  <a16:creationId xmlns:a16="http://schemas.microsoft.com/office/drawing/2014/main" id="{88C102DA-A97B-3742-8726-DC86C4F43C1B}"/>
                </a:ext>
              </a:extLst>
            </p:cNvPr>
            <p:cNvSpPr/>
            <p:nvPr/>
          </p:nvSpPr>
          <p:spPr>
            <a:xfrm>
              <a:off x="7620030" y="1593489"/>
              <a:ext cx="856775" cy="31493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95" name="四角形: 角を丸くする 1544">
              <a:extLst>
                <a:ext uri="{FF2B5EF4-FFF2-40B4-BE49-F238E27FC236}">
                  <a16:creationId xmlns:a16="http://schemas.microsoft.com/office/drawing/2014/main" id="{27A58B35-74E8-5E4F-9947-E42BADF74E8E}"/>
                </a:ext>
              </a:extLst>
            </p:cNvPr>
            <p:cNvSpPr>
              <a:spLocks noChangeAspect="1"/>
            </p:cNvSpPr>
            <p:nvPr/>
          </p:nvSpPr>
          <p:spPr>
            <a:xfrm>
              <a:off x="6123910" y="4722300"/>
              <a:ext cx="1732647" cy="23744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b="1"/>
                <a:t>サブスクリプション解放</a:t>
              </a:r>
            </a:p>
          </p:txBody>
        </p:sp>
        <p:sp>
          <p:nvSpPr>
            <p:cNvPr id="97" name="四角形: 角を丸くする 561">
              <a:extLst>
                <a:ext uri="{FF2B5EF4-FFF2-40B4-BE49-F238E27FC236}">
                  <a16:creationId xmlns:a16="http://schemas.microsoft.com/office/drawing/2014/main" id="{A0506545-E859-3044-A5EB-09B254056718}"/>
                </a:ext>
              </a:extLst>
            </p:cNvPr>
            <p:cNvSpPr/>
            <p:nvPr/>
          </p:nvSpPr>
          <p:spPr>
            <a:xfrm>
              <a:off x="5456566" y="5469992"/>
              <a:ext cx="512966"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98" name="四角形: 角を丸くする 578">
              <a:extLst>
                <a:ext uri="{FF2B5EF4-FFF2-40B4-BE49-F238E27FC236}">
                  <a16:creationId xmlns:a16="http://schemas.microsoft.com/office/drawing/2014/main" id="{E18C85FA-4472-E843-B7C8-A96D34CAA273}"/>
                </a:ext>
              </a:extLst>
            </p:cNvPr>
            <p:cNvSpPr/>
            <p:nvPr/>
          </p:nvSpPr>
          <p:spPr>
            <a:xfrm>
              <a:off x="7508432" y="5469992"/>
              <a:ext cx="512966"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99" name="四角形: 角を丸くする 579">
              <a:extLst>
                <a:ext uri="{FF2B5EF4-FFF2-40B4-BE49-F238E27FC236}">
                  <a16:creationId xmlns:a16="http://schemas.microsoft.com/office/drawing/2014/main" id="{A7592791-279C-E94B-8F4B-3130A77E19D9}"/>
                </a:ext>
              </a:extLst>
            </p:cNvPr>
            <p:cNvSpPr/>
            <p:nvPr/>
          </p:nvSpPr>
          <p:spPr>
            <a:xfrm>
              <a:off x="6995466" y="5469992"/>
              <a:ext cx="512966"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100" name="四角形: 角を丸くする 580">
              <a:extLst>
                <a:ext uri="{FF2B5EF4-FFF2-40B4-BE49-F238E27FC236}">
                  <a16:creationId xmlns:a16="http://schemas.microsoft.com/office/drawing/2014/main" id="{25C741AC-F398-5549-A5A5-81A6FE752174}"/>
                </a:ext>
              </a:extLst>
            </p:cNvPr>
            <p:cNvSpPr/>
            <p:nvPr/>
          </p:nvSpPr>
          <p:spPr>
            <a:xfrm>
              <a:off x="6482499" y="5469992"/>
              <a:ext cx="512966"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101" name="四角形: 角を丸くする 581">
              <a:extLst>
                <a:ext uri="{FF2B5EF4-FFF2-40B4-BE49-F238E27FC236}">
                  <a16:creationId xmlns:a16="http://schemas.microsoft.com/office/drawing/2014/main" id="{D5472475-8E8C-D743-A450-5EA9EBFE2986}"/>
                </a:ext>
              </a:extLst>
            </p:cNvPr>
            <p:cNvSpPr/>
            <p:nvPr/>
          </p:nvSpPr>
          <p:spPr>
            <a:xfrm>
              <a:off x="8021398" y="5469992"/>
              <a:ext cx="512966"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102" name="四角形: 角を丸くする 582">
              <a:extLst>
                <a:ext uri="{FF2B5EF4-FFF2-40B4-BE49-F238E27FC236}">
                  <a16:creationId xmlns:a16="http://schemas.microsoft.com/office/drawing/2014/main" id="{DEF8D646-46B1-AA45-A86D-C68EC0791C38}"/>
                </a:ext>
              </a:extLst>
            </p:cNvPr>
            <p:cNvSpPr/>
            <p:nvPr/>
          </p:nvSpPr>
          <p:spPr>
            <a:xfrm>
              <a:off x="5969532" y="5469992"/>
              <a:ext cx="512967"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sp>
          <p:nvSpPr>
            <p:cNvPr id="140" name="テキスト ボックス 2557">
              <a:extLst>
                <a:ext uri="{FF2B5EF4-FFF2-40B4-BE49-F238E27FC236}">
                  <a16:creationId xmlns:a16="http://schemas.microsoft.com/office/drawing/2014/main" id="{B2833656-6CDF-454D-8F94-16F40DCD331E}"/>
                </a:ext>
              </a:extLst>
            </p:cNvPr>
            <p:cNvSpPr txBox="1"/>
            <p:nvPr/>
          </p:nvSpPr>
          <p:spPr>
            <a:xfrm>
              <a:off x="7805622" y="2779041"/>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800" b="1">
                <a:solidFill>
                  <a:schemeClr val="bg1"/>
                </a:solidFill>
              </a:endParaRPr>
            </a:p>
          </p:txBody>
        </p:sp>
        <p:sp>
          <p:nvSpPr>
            <p:cNvPr id="63" name="テキスト ボックス 2206">
              <a:extLst>
                <a:ext uri="{FF2B5EF4-FFF2-40B4-BE49-F238E27FC236}">
                  <a16:creationId xmlns:a16="http://schemas.microsoft.com/office/drawing/2014/main" id="{96A10EFE-02B5-4288-9EA1-7E514DCD785D}"/>
                </a:ext>
              </a:extLst>
            </p:cNvPr>
            <p:cNvSpPr txBox="1"/>
            <p:nvPr/>
          </p:nvSpPr>
          <p:spPr>
            <a:xfrm>
              <a:off x="6673243" y="2757885"/>
              <a:ext cx="646454" cy="3091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無制限</a:t>
              </a:r>
            </a:p>
          </p:txBody>
        </p:sp>
        <p:sp>
          <p:nvSpPr>
            <p:cNvPr id="65" name="テキスト ボックス 2206">
              <a:extLst>
                <a:ext uri="{FF2B5EF4-FFF2-40B4-BE49-F238E27FC236}">
                  <a16:creationId xmlns:a16="http://schemas.microsoft.com/office/drawing/2014/main" id="{BBB09C8D-F6EC-4A89-86A3-C419C89B29D4}"/>
                </a:ext>
              </a:extLst>
            </p:cNvPr>
            <p:cNvSpPr txBox="1"/>
            <p:nvPr/>
          </p:nvSpPr>
          <p:spPr>
            <a:xfrm>
              <a:off x="5660073" y="2779971"/>
              <a:ext cx="646454" cy="3091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無制限</a:t>
              </a:r>
            </a:p>
          </p:txBody>
        </p:sp>
        <p:sp>
          <p:nvSpPr>
            <p:cNvPr id="71" name="十字形 70">
              <a:extLst>
                <a:ext uri="{FF2B5EF4-FFF2-40B4-BE49-F238E27FC236}">
                  <a16:creationId xmlns:a16="http://schemas.microsoft.com/office/drawing/2014/main" id="{8E1DA139-CE71-442E-BD45-AC85C2674D8D}"/>
                </a:ext>
              </a:extLst>
            </p:cNvPr>
            <p:cNvSpPr/>
            <p:nvPr/>
          </p:nvSpPr>
          <p:spPr>
            <a:xfrm>
              <a:off x="5796440" y="2394984"/>
              <a:ext cx="342710" cy="317466"/>
            </a:xfrm>
            <a:prstGeom prst="plus">
              <a:avLst>
                <a:gd name="adj" fmla="val 35000"/>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3" name="円柱 72">
              <a:extLst>
                <a:ext uri="{FF2B5EF4-FFF2-40B4-BE49-F238E27FC236}">
                  <a16:creationId xmlns:a16="http://schemas.microsoft.com/office/drawing/2014/main" id="{6D7AC29A-4E59-4E76-BF20-0DB2566039B7}"/>
                </a:ext>
              </a:extLst>
            </p:cNvPr>
            <p:cNvSpPr/>
            <p:nvPr/>
          </p:nvSpPr>
          <p:spPr>
            <a:xfrm>
              <a:off x="7657323" y="2192047"/>
              <a:ext cx="685418" cy="636146"/>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4" name="四角形: 角を丸くする 1544">
              <a:extLst>
                <a:ext uri="{FF2B5EF4-FFF2-40B4-BE49-F238E27FC236}">
                  <a16:creationId xmlns:a16="http://schemas.microsoft.com/office/drawing/2014/main" id="{9DF3A7BE-6569-4082-B1A5-8C14D30113E9}"/>
                </a:ext>
              </a:extLst>
            </p:cNvPr>
            <p:cNvSpPr>
              <a:spLocks noChangeAspect="1"/>
            </p:cNvSpPr>
            <p:nvPr/>
          </p:nvSpPr>
          <p:spPr>
            <a:xfrm>
              <a:off x="7685128" y="2443856"/>
              <a:ext cx="636400" cy="2362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800" b="1">
                  <a:solidFill>
                    <a:schemeClr val="bg1"/>
                  </a:solidFill>
                </a:rPr>
                <a:t>RANK20</a:t>
              </a:r>
            </a:p>
            <a:p>
              <a:pPr algn="ctr"/>
              <a:r>
                <a:rPr kumimoji="1" lang="ja-JP" altLang="en-US" sz="800" b="1">
                  <a:solidFill>
                    <a:schemeClr val="bg1"/>
                  </a:solidFill>
                </a:rPr>
                <a:t>で解放</a:t>
              </a:r>
            </a:p>
          </p:txBody>
        </p:sp>
        <p:sp>
          <p:nvSpPr>
            <p:cNvPr id="58" name="星: 24 pt 321">
              <a:extLst>
                <a:ext uri="{FF2B5EF4-FFF2-40B4-BE49-F238E27FC236}">
                  <a16:creationId xmlns:a16="http://schemas.microsoft.com/office/drawing/2014/main" id="{EED30D76-C219-4BB6-A562-85A798506BF4}"/>
                </a:ext>
              </a:extLst>
            </p:cNvPr>
            <p:cNvSpPr/>
            <p:nvPr/>
          </p:nvSpPr>
          <p:spPr>
            <a:xfrm>
              <a:off x="6831462" y="2394744"/>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2" name="四角形: 角を丸くする 1543">
              <a:extLst>
                <a:ext uri="{FF2B5EF4-FFF2-40B4-BE49-F238E27FC236}">
                  <a16:creationId xmlns:a16="http://schemas.microsoft.com/office/drawing/2014/main" id="{FB5227AC-982C-479A-A63B-B7851DD6D960}"/>
                </a:ext>
              </a:extLst>
            </p:cNvPr>
            <p:cNvSpPr>
              <a:spLocks noChangeAspect="1"/>
            </p:cNvSpPr>
            <p:nvPr/>
          </p:nvSpPr>
          <p:spPr>
            <a:xfrm>
              <a:off x="6677775" y="2399698"/>
              <a:ext cx="636400" cy="23790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使用中</a:t>
              </a:r>
            </a:p>
          </p:txBody>
        </p:sp>
      </p:grpSp>
    </p:spTree>
    <p:extLst>
      <p:ext uri="{BB962C8B-B14F-4D97-AF65-F5344CB8AC3E}">
        <p14:creationId xmlns:p14="http://schemas.microsoft.com/office/powerpoint/2010/main" val="24315052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44</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ex110a.</a:t>
            </a:r>
            <a:r>
              <a:rPr kumimoji="1" lang="ja-JP" altLang="en-US" sz="1200" b="1"/>
              <a:t>抽出完了　ウィンドウ</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抽出</a:t>
            </a:r>
            <a:endParaRPr kumimoji="1" lang="en-US" altLang="ja-JP" sz="9600" b="1">
              <a:solidFill>
                <a:schemeClr val="tx1">
                  <a:lumMod val="50000"/>
                  <a:lumOff val="50000"/>
                  <a:alpha val="14000"/>
                </a:schemeClr>
              </a:solidFill>
            </a:endParaRPr>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601081" y="846576"/>
            <a:ext cx="3262432" cy="553998"/>
          </a:xfrm>
          <a:prstGeom prst="rect">
            <a:avLst/>
          </a:prstGeom>
          <a:noFill/>
        </p:spPr>
        <p:txBody>
          <a:bodyPr wrap="none" rtlCol="0" anchor="t">
            <a:spAutoFit/>
          </a:bodyPr>
          <a:lstStyle/>
          <a:p>
            <a:r>
              <a:rPr kumimoji="1" lang="ja-JP" altLang="en-US" sz="1000">
                <a:ea typeface="メイリオ"/>
              </a:rPr>
              <a:t>・欠片から結晶抽出するための装置を選択する画面。</a:t>
            </a:r>
            <a:endParaRPr kumimoji="1" lang="en-US" altLang="ja-JP" sz="1000">
              <a:ea typeface="メイリオ"/>
            </a:endParaRPr>
          </a:p>
          <a:p>
            <a:r>
              <a:rPr kumimoji="1" lang="ja-JP" altLang="en-US" sz="1000">
                <a:ea typeface="メイリオ"/>
              </a:rPr>
              <a:t>　</a:t>
            </a:r>
            <a:r>
              <a:rPr kumimoji="1" lang="en-US" altLang="ja-JP" sz="1000">
                <a:ea typeface="メイリオ"/>
              </a:rPr>
              <a:t>OK</a:t>
            </a:r>
            <a:r>
              <a:rPr kumimoji="1" lang="ja-JP" altLang="en-US" sz="1000">
                <a:ea typeface="メイリオ"/>
              </a:rPr>
              <a:t>を押下すると、抽出装置選択画面に戻る。</a:t>
            </a:r>
            <a:endParaRPr kumimoji="1" lang="en-US" altLang="ja-JP" sz="1000">
              <a:ea typeface="メイリオ"/>
            </a:endParaRPr>
          </a:p>
          <a:p>
            <a:r>
              <a:rPr kumimoji="1" lang="ja-JP" altLang="en-US" sz="1000">
                <a:ea typeface="メイリオ"/>
              </a:rPr>
              <a:t>　</a:t>
            </a:r>
            <a:endParaRPr kumimoji="1" lang="en-US" altLang="ja-JP" sz="1000">
              <a:ea typeface="メイリオ"/>
            </a:endParaRPr>
          </a:p>
        </p:txBody>
      </p:sp>
      <p:sp>
        <p:nvSpPr>
          <p:cNvPr id="71" name="テキスト ボックス 70">
            <a:extLst>
              <a:ext uri="{FF2B5EF4-FFF2-40B4-BE49-F238E27FC236}">
                <a16:creationId xmlns:a16="http://schemas.microsoft.com/office/drawing/2014/main" id="{DF50725E-E87B-4221-9650-98C737065BFE}"/>
              </a:ext>
            </a:extLst>
          </p:cNvPr>
          <p:cNvSpPr txBox="1"/>
          <p:nvPr/>
        </p:nvSpPr>
        <p:spPr>
          <a:xfrm>
            <a:off x="401416" y="1448092"/>
            <a:ext cx="1415772" cy="276999"/>
          </a:xfrm>
          <a:prstGeom prst="rect">
            <a:avLst/>
          </a:prstGeom>
          <a:noFill/>
        </p:spPr>
        <p:txBody>
          <a:bodyPr wrap="none" rtlCol="0">
            <a:noAutofit/>
          </a:bodyPr>
          <a:lstStyle/>
          <a:p>
            <a:r>
              <a:rPr kumimoji="1" lang="ja-JP" altLang="en-US" sz="1200" b="1"/>
              <a:t>○</a:t>
            </a:r>
            <a:r>
              <a:rPr kumimoji="1" lang="en-US" altLang="ja-JP" sz="1200" b="1"/>
              <a:t> ex110</a:t>
            </a:r>
            <a:r>
              <a:rPr kumimoji="1" lang="ja-JP" altLang="en-US" sz="1200" b="1"/>
              <a:t>ｂ</a:t>
            </a:r>
            <a:r>
              <a:rPr kumimoji="1" lang="en-US" altLang="ja-JP" sz="1200" b="1"/>
              <a:t>.</a:t>
            </a:r>
            <a:r>
              <a:rPr kumimoji="1" lang="ja-JP" altLang="en-US" sz="1200" b="1"/>
              <a:t>抽出ブースト　ウィンドウ</a:t>
            </a:r>
          </a:p>
        </p:txBody>
      </p:sp>
      <p:sp>
        <p:nvSpPr>
          <p:cNvPr id="72" name="テキスト ボックス 71">
            <a:extLst>
              <a:ext uri="{FF2B5EF4-FFF2-40B4-BE49-F238E27FC236}">
                <a16:creationId xmlns:a16="http://schemas.microsoft.com/office/drawing/2014/main" id="{B3AE21C6-0B05-44CA-BBA0-3AE88E13563C}"/>
              </a:ext>
            </a:extLst>
          </p:cNvPr>
          <p:cNvSpPr txBox="1"/>
          <p:nvPr/>
        </p:nvSpPr>
        <p:spPr>
          <a:xfrm>
            <a:off x="601081" y="1752229"/>
            <a:ext cx="3578224" cy="707886"/>
          </a:xfrm>
          <a:prstGeom prst="rect">
            <a:avLst/>
          </a:prstGeom>
          <a:noFill/>
        </p:spPr>
        <p:txBody>
          <a:bodyPr wrap="none" rtlCol="0" anchor="t">
            <a:spAutoFit/>
          </a:bodyPr>
          <a:lstStyle/>
          <a:p>
            <a:r>
              <a:rPr kumimoji="1" lang="ja-JP" altLang="en-US" sz="1000">
                <a:ea typeface="メイリオ"/>
              </a:rPr>
              <a:t>・残り時間のある抽出装置を選択したときのウィンドウ</a:t>
            </a:r>
            <a:endParaRPr kumimoji="1" lang="en-US" altLang="ja-JP" sz="1000">
              <a:ea typeface="メイリオ"/>
            </a:endParaRPr>
          </a:p>
          <a:p>
            <a:r>
              <a:rPr kumimoji="1" lang="ja-JP" altLang="en-US" sz="1000">
                <a:ea typeface="メイリオ"/>
              </a:rPr>
              <a:t>　残り時間に応じたクリスタルを消費して時短を行う。</a:t>
            </a:r>
            <a:endParaRPr kumimoji="1" lang="en-US" altLang="ja-JP" sz="1000">
              <a:ea typeface="メイリオ"/>
            </a:endParaRPr>
          </a:p>
          <a:p>
            <a:endParaRPr kumimoji="1" lang="en-US" altLang="ja-JP" sz="1000">
              <a:ea typeface="メイリオ"/>
            </a:endParaRPr>
          </a:p>
          <a:p>
            <a:r>
              <a:rPr kumimoji="1" lang="ja-JP" altLang="en-US" sz="1000">
                <a:ea typeface="メイリオ"/>
              </a:rPr>
              <a:t>　</a:t>
            </a:r>
            <a:r>
              <a:rPr kumimoji="1" lang="en-US" altLang="ja-JP" sz="1000">
                <a:ea typeface="メイリオ"/>
              </a:rPr>
              <a:t>OK</a:t>
            </a:r>
            <a:r>
              <a:rPr kumimoji="1" lang="ja-JP" altLang="en-US" sz="1000">
                <a:ea typeface="メイリオ"/>
              </a:rPr>
              <a:t>を押した後は、抽出完了ウィンドウが表示される。　</a:t>
            </a:r>
            <a:endParaRPr kumimoji="1" lang="en-US" altLang="ja-JP" sz="1000">
              <a:ea typeface="メイリオ"/>
            </a:endParaRPr>
          </a:p>
        </p:txBody>
      </p:sp>
      <p:sp>
        <p:nvSpPr>
          <p:cNvPr id="83" name="テキスト ボックス 82">
            <a:extLst>
              <a:ext uri="{FF2B5EF4-FFF2-40B4-BE49-F238E27FC236}">
                <a16:creationId xmlns:a16="http://schemas.microsoft.com/office/drawing/2014/main" id="{B022428D-0B0D-48F1-BDE5-37130D44C206}"/>
              </a:ext>
            </a:extLst>
          </p:cNvPr>
          <p:cNvSpPr txBox="1"/>
          <p:nvPr/>
        </p:nvSpPr>
        <p:spPr>
          <a:xfrm>
            <a:off x="401416" y="2613543"/>
            <a:ext cx="1415772" cy="276999"/>
          </a:xfrm>
          <a:prstGeom prst="rect">
            <a:avLst/>
          </a:prstGeom>
          <a:noFill/>
        </p:spPr>
        <p:txBody>
          <a:bodyPr wrap="none" rtlCol="0">
            <a:noAutofit/>
          </a:bodyPr>
          <a:lstStyle/>
          <a:p>
            <a:r>
              <a:rPr kumimoji="1" lang="ja-JP" altLang="en-US" sz="1200" b="1"/>
              <a:t>○</a:t>
            </a:r>
            <a:r>
              <a:rPr kumimoji="1" lang="en-US" altLang="ja-JP" sz="1200" b="1"/>
              <a:t> ex110c.</a:t>
            </a:r>
            <a:r>
              <a:rPr kumimoji="1" lang="ja-JP" altLang="en-US" sz="1200" b="1"/>
              <a:t>抽出装置解放条件　表示ウィンドウ</a:t>
            </a:r>
          </a:p>
        </p:txBody>
      </p:sp>
      <p:sp>
        <p:nvSpPr>
          <p:cNvPr id="84" name="テキスト ボックス 83">
            <a:extLst>
              <a:ext uri="{FF2B5EF4-FFF2-40B4-BE49-F238E27FC236}">
                <a16:creationId xmlns:a16="http://schemas.microsoft.com/office/drawing/2014/main" id="{C0626FBB-9FB3-4B72-BD32-040FEEEC39F1}"/>
              </a:ext>
            </a:extLst>
          </p:cNvPr>
          <p:cNvSpPr txBox="1"/>
          <p:nvPr/>
        </p:nvSpPr>
        <p:spPr>
          <a:xfrm>
            <a:off x="601081" y="2917680"/>
            <a:ext cx="1851789" cy="246221"/>
          </a:xfrm>
          <a:prstGeom prst="rect">
            <a:avLst/>
          </a:prstGeom>
          <a:noFill/>
        </p:spPr>
        <p:txBody>
          <a:bodyPr wrap="none" rtlCol="0" anchor="t">
            <a:spAutoFit/>
          </a:bodyPr>
          <a:lstStyle/>
          <a:p>
            <a:r>
              <a:rPr kumimoji="1" lang="ja-JP" altLang="en-US" sz="1000">
                <a:ea typeface="メイリオ"/>
              </a:rPr>
              <a:t>・解放条件をテキストで表示</a:t>
            </a:r>
            <a:endParaRPr kumimoji="1" lang="en-US" altLang="ja-JP" sz="1000">
              <a:ea typeface="メイリオ"/>
            </a:endParaRPr>
          </a:p>
        </p:txBody>
      </p:sp>
      <p:sp>
        <p:nvSpPr>
          <p:cNvPr id="143" name="テキスト ボックス 142">
            <a:extLst>
              <a:ext uri="{FF2B5EF4-FFF2-40B4-BE49-F238E27FC236}">
                <a16:creationId xmlns:a16="http://schemas.microsoft.com/office/drawing/2014/main" id="{1DE0D758-06BC-46BA-B573-6AB8EA15C9D1}"/>
              </a:ext>
            </a:extLst>
          </p:cNvPr>
          <p:cNvSpPr txBox="1"/>
          <p:nvPr/>
        </p:nvSpPr>
        <p:spPr>
          <a:xfrm>
            <a:off x="419199" y="3368850"/>
            <a:ext cx="1415772" cy="276999"/>
          </a:xfrm>
          <a:prstGeom prst="rect">
            <a:avLst/>
          </a:prstGeom>
          <a:noFill/>
        </p:spPr>
        <p:txBody>
          <a:bodyPr wrap="none" rtlCol="0">
            <a:noAutofit/>
          </a:bodyPr>
          <a:lstStyle/>
          <a:p>
            <a:r>
              <a:rPr kumimoji="1" lang="ja-JP" altLang="en-US" sz="1200" b="1"/>
              <a:t>○ サブスクリプション誘導</a:t>
            </a:r>
          </a:p>
        </p:txBody>
      </p:sp>
      <p:sp>
        <p:nvSpPr>
          <p:cNvPr id="144" name="テキスト ボックス 143">
            <a:extLst>
              <a:ext uri="{FF2B5EF4-FFF2-40B4-BE49-F238E27FC236}">
                <a16:creationId xmlns:a16="http://schemas.microsoft.com/office/drawing/2014/main" id="{B4D4B1EE-91B1-463F-B1B8-56DED51CB38B}"/>
              </a:ext>
            </a:extLst>
          </p:cNvPr>
          <p:cNvSpPr txBox="1"/>
          <p:nvPr/>
        </p:nvSpPr>
        <p:spPr>
          <a:xfrm>
            <a:off x="618864" y="3672987"/>
            <a:ext cx="2236510" cy="553998"/>
          </a:xfrm>
          <a:prstGeom prst="rect">
            <a:avLst/>
          </a:prstGeom>
          <a:noFill/>
        </p:spPr>
        <p:txBody>
          <a:bodyPr wrap="none" rtlCol="0" anchor="t">
            <a:spAutoFit/>
          </a:bodyPr>
          <a:lstStyle/>
          <a:p>
            <a:r>
              <a:rPr kumimoji="1" lang="ja-JP" altLang="en-US" sz="1000">
                <a:ea typeface="メイリオ"/>
              </a:rPr>
              <a:t>・サブスクリプション購入確認画面</a:t>
            </a:r>
            <a:endParaRPr kumimoji="1" lang="en-US" altLang="ja-JP" sz="1000">
              <a:ea typeface="メイリオ"/>
            </a:endParaRPr>
          </a:p>
          <a:p>
            <a:r>
              <a:rPr kumimoji="1" lang="ja-JP" altLang="en-US" sz="1000">
                <a:ea typeface="メイリオ"/>
              </a:rPr>
              <a:t>　　　　　　　　 （</a:t>
            </a:r>
            <a:r>
              <a:rPr kumimoji="1" lang="en-US" altLang="ja-JP" sz="1000">
                <a:ea typeface="メイリオ"/>
              </a:rPr>
              <a:t>SHOP</a:t>
            </a:r>
            <a:r>
              <a:rPr kumimoji="1" lang="ja-JP" altLang="en-US" sz="1000">
                <a:ea typeface="メイリオ"/>
              </a:rPr>
              <a:t>へ）</a:t>
            </a:r>
            <a:endParaRPr kumimoji="1" lang="en-US" altLang="ja-JP" sz="1000">
              <a:ea typeface="メイリオ"/>
            </a:endParaRPr>
          </a:p>
          <a:p>
            <a:endParaRPr kumimoji="1" lang="en-US" altLang="ja-JP" sz="1000">
              <a:ea typeface="メイリオ"/>
            </a:endParaRPr>
          </a:p>
        </p:txBody>
      </p:sp>
      <p:sp>
        <p:nvSpPr>
          <p:cNvPr id="86" name="テキスト ボックス 2557">
            <a:extLst>
              <a:ext uri="{FF2B5EF4-FFF2-40B4-BE49-F238E27FC236}">
                <a16:creationId xmlns:a16="http://schemas.microsoft.com/office/drawing/2014/main" id="{96DC5355-789A-476D-A95D-7D76C1EB4E5A}"/>
              </a:ext>
            </a:extLst>
          </p:cNvPr>
          <p:cNvSpPr txBox="1"/>
          <p:nvPr/>
        </p:nvSpPr>
        <p:spPr>
          <a:xfrm>
            <a:off x="6814568" y="4202976"/>
            <a:ext cx="400355" cy="26182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大</a:t>
            </a:r>
            <a:r>
              <a:rPr kumimoji="1" lang="en-US" altLang="ja-JP" sz="1200" b="1">
                <a:solidFill>
                  <a:schemeClr val="bg1"/>
                </a:solidFill>
              </a:rPr>
              <a:t>)</a:t>
            </a:r>
            <a:endParaRPr kumimoji="1" lang="ja-JP" altLang="en-US" sz="1200" b="1">
              <a:solidFill>
                <a:schemeClr val="bg1"/>
              </a:solidFill>
            </a:endParaRPr>
          </a:p>
        </p:txBody>
      </p:sp>
      <p:sp>
        <p:nvSpPr>
          <p:cNvPr id="87" name="テキスト ボックス 2557">
            <a:extLst>
              <a:ext uri="{FF2B5EF4-FFF2-40B4-BE49-F238E27FC236}">
                <a16:creationId xmlns:a16="http://schemas.microsoft.com/office/drawing/2014/main" id="{5948A441-BD03-40F1-A55E-318D9DB445B4}"/>
              </a:ext>
            </a:extLst>
          </p:cNvPr>
          <p:cNvSpPr txBox="1"/>
          <p:nvPr/>
        </p:nvSpPr>
        <p:spPr>
          <a:xfrm>
            <a:off x="7706359" y="4217702"/>
            <a:ext cx="400355" cy="26182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08" name="テキスト ボックス 2557">
            <a:extLst>
              <a:ext uri="{FF2B5EF4-FFF2-40B4-BE49-F238E27FC236}">
                <a16:creationId xmlns:a16="http://schemas.microsoft.com/office/drawing/2014/main" id="{B59777B3-D142-47A5-BC56-87BC8A6FEAB1}"/>
              </a:ext>
            </a:extLst>
          </p:cNvPr>
          <p:cNvSpPr txBox="1"/>
          <p:nvPr/>
        </p:nvSpPr>
        <p:spPr>
          <a:xfrm>
            <a:off x="8575260" y="4233097"/>
            <a:ext cx="400355" cy="26182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b="1">
                <a:solidFill>
                  <a:schemeClr val="bg1"/>
                </a:solidFill>
              </a:rPr>
              <a:t>無制限</a:t>
            </a:r>
            <a:endParaRPr kumimoji="1" lang="ja-JP" altLang="en-US" sz="1200" b="1">
              <a:solidFill>
                <a:schemeClr val="bg1"/>
              </a:solidFill>
            </a:endParaRPr>
          </a:p>
        </p:txBody>
      </p:sp>
      <p:sp>
        <p:nvSpPr>
          <p:cNvPr id="112" name="四角形: 角を丸くする 2">
            <a:extLst>
              <a:ext uri="{FF2B5EF4-FFF2-40B4-BE49-F238E27FC236}">
                <a16:creationId xmlns:a16="http://schemas.microsoft.com/office/drawing/2014/main" id="{785418B5-41AB-4F8F-9BB7-D2C6D89E1032}"/>
              </a:ext>
            </a:extLst>
          </p:cNvPr>
          <p:cNvSpPr/>
          <p:nvPr/>
        </p:nvSpPr>
        <p:spPr>
          <a:xfrm>
            <a:off x="6637945" y="3999022"/>
            <a:ext cx="2519871" cy="219940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テキスト ボックス 131">
            <a:extLst>
              <a:ext uri="{FF2B5EF4-FFF2-40B4-BE49-F238E27FC236}">
                <a16:creationId xmlns:a16="http://schemas.microsoft.com/office/drawing/2014/main" id="{544C4E93-B84C-4A2C-8915-D91967374825}"/>
              </a:ext>
            </a:extLst>
          </p:cNvPr>
          <p:cNvSpPr txBox="1"/>
          <p:nvPr/>
        </p:nvSpPr>
        <p:spPr>
          <a:xfrm>
            <a:off x="7162696" y="4075697"/>
            <a:ext cx="1537225" cy="307777"/>
          </a:xfrm>
          <a:prstGeom prst="rect">
            <a:avLst/>
          </a:prstGeom>
          <a:noFill/>
        </p:spPr>
        <p:txBody>
          <a:bodyPr wrap="square" rtlCol="0">
            <a:spAutoFit/>
          </a:bodyPr>
          <a:lstStyle/>
          <a:p>
            <a:r>
              <a:rPr kumimoji="1" lang="ja-JP" altLang="en-US" sz="1400" b="1"/>
              <a:t>抽出置解放条件</a:t>
            </a:r>
          </a:p>
        </p:txBody>
      </p:sp>
      <p:sp>
        <p:nvSpPr>
          <p:cNvPr id="133" name="テキスト ボックス 132">
            <a:extLst>
              <a:ext uri="{FF2B5EF4-FFF2-40B4-BE49-F238E27FC236}">
                <a16:creationId xmlns:a16="http://schemas.microsoft.com/office/drawing/2014/main" id="{91595AF1-B547-4346-A8E3-AFE8DFC4AB6E}"/>
              </a:ext>
            </a:extLst>
          </p:cNvPr>
          <p:cNvSpPr txBox="1"/>
          <p:nvPr/>
        </p:nvSpPr>
        <p:spPr>
          <a:xfrm>
            <a:off x="6915833" y="5251984"/>
            <a:ext cx="1964096" cy="369332"/>
          </a:xfrm>
          <a:prstGeom prst="rect">
            <a:avLst/>
          </a:prstGeom>
          <a:noFill/>
        </p:spPr>
        <p:txBody>
          <a:bodyPr wrap="square" rtlCol="0">
            <a:spAutoFit/>
          </a:bodyPr>
          <a:lstStyle/>
          <a:p>
            <a:pPr algn="ctr"/>
            <a:r>
              <a:rPr kumimoji="1" lang="en-US" altLang="ja-JP" sz="900"/>
              <a:t>RANK20</a:t>
            </a:r>
            <a:r>
              <a:rPr kumimoji="1" lang="ja-JP" altLang="en-US" sz="900"/>
              <a:t>に到達することで</a:t>
            </a:r>
            <a:endParaRPr kumimoji="1" lang="en-US" altLang="ja-JP" sz="900"/>
          </a:p>
          <a:p>
            <a:pPr algn="ctr"/>
            <a:r>
              <a:rPr kumimoji="1" lang="ja-JP" altLang="en-US" sz="900"/>
              <a:t>解放されます。</a:t>
            </a:r>
          </a:p>
        </p:txBody>
      </p:sp>
      <p:sp>
        <p:nvSpPr>
          <p:cNvPr id="135" name="四角形: 角を丸くする 41">
            <a:extLst>
              <a:ext uri="{FF2B5EF4-FFF2-40B4-BE49-F238E27FC236}">
                <a16:creationId xmlns:a16="http://schemas.microsoft.com/office/drawing/2014/main" id="{644BD84E-49BC-46DA-8695-028F234305B2}"/>
              </a:ext>
            </a:extLst>
          </p:cNvPr>
          <p:cNvSpPr/>
          <p:nvPr/>
        </p:nvSpPr>
        <p:spPr>
          <a:xfrm>
            <a:off x="7584009" y="5799112"/>
            <a:ext cx="700577" cy="303359"/>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OK</a:t>
            </a:r>
          </a:p>
        </p:txBody>
      </p:sp>
      <p:sp>
        <p:nvSpPr>
          <p:cNvPr id="141" name="円柱 140">
            <a:extLst>
              <a:ext uri="{FF2B5EF4-FFF2-40B4-BE49-F238E27FC236}">
                <a16:creationId xmlns:a16="http://schemas.microsoft.com/office/drawing/2014/main" id="{C0B26743-2BCB-4CBF-B470-B98924696557}"/>
              </a:ext>
            </a:extLst>
          </p:cNvPr>
          <p:cNvSpPr/>
          <p:nvPr/>
        </p:nvSpPr>
        <p:spPr>
          <a:xfrm>
            <a:off x="7568310" y="4486570"/>
            <a:ext cx="678825" cy="63442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42" name="十字形 141">
            <a:extLst>
              <a:ext uri="{FF2B5EF4-FFF2-40B4-BE49-F238E27FC236}">
                <a16:creationId xmlns:a16="http://schemas.microsoft.com/office/drawing/2014/main" id="{25A5E317-4F14-47D0-844B-13FC29407CDF}"/>
              </a:ext>
            </a:extLst>
          </p:cNvPr>
          <p:cNvSpPr/>
          <p:nvPr/>
        </p:nvSpPr>
        <p:spPr>
          <a:xfrm>
            <a:off x="7736755" y="4716840"/>
            <a:ext cx="342710" cy="317466"/>
          </a:xfrm>
          <a:prstGeom prst="plus">
            <a:avLst>
              <a:gd name="adj" fmla="val 35000"/>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4" name="グループ化 3">
            <a:extLst>
              <a:ext uri="{FF2B5EF4-FFF2-40B4-BE49-F238E27FC236}">
                <a16:creationId xmlns:a16="http://schemas.microsoft.com/office/drawing/2014/main" id="{BC742689-983C-4E68-8B7B-01B50FE8CFF7}"/>
              </a:ext>
            </a:extLst>
          </p:cNvPr>
          <p:cNvGrpSpPr/>
          <p:nvPr/>
        </p:nvGrpSpPr>
        <p:grpSpPr>
          <a:xfrm>
            <a:off x="6641953" y="1214805"/>
            <a:ext cx="2275069" cy="1985734"/>
            <a:chOff x="6094003" y="1560860"/>
            <a:chExt cx="3033268" cy="2647510"/>
          </a:xfrm>
        </p:grpSpPr>
        <p:sp>
          <p:nvSpPr>
            <p:cNvPr id="74" name="テキスト ボックス 2557">
              <a:extLst>
                <a:ext uri="{FF2B5EF4-FFF2-40B4-BE49-F238E27FC236}">
                  <a16:creationId xmlns:a16="http://schemas.microsoft.com/office/drawing/2014/main" id="{24E4F6B1-642D-47BD-9AB8-2559BFBD3CA4}"/>
                </a:ext>
              </a:extLst>
            </p:cNvPr>
            <p:cNvSpPr txBox="1"/>
            <p:nvPr/>
          </p:nvSpPr>
          <p:spPr>
            <a:xfrm>
              <a:off x="6306612" y="1806367"/>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大</a:t>
              </a:r>
              <a:r>
                <a:rPr kumimoji="1" lang="en-US" altLang="ja-JP" sz="1050" b="1">
                  <a:solidFill>
                    <a:schemeClr val="bg1"/>
                  </a:solidFill>
                </a:rPr>
                <a:t>)</a:t>
              </a:r>
              <a:endParaRPr kumimoji="1" lang="ja-JP" altLang="en-US" sz="1050" b="1">
                <a:solidFill>
                  <a:schemeClr val="bg1"/>
                </a:solidFill>
              </a:endParaRPr>
            </a:p>
          </p:txBody>
        </p:sp>
        <p:sp>
          <p:nvSpPr>
            <p:cNvPr id="75" name="テキスト ボックス 2557">
              <a:extLst>
                <a:ext uri="{FF2B5EF4-FFF2-40B4-BE49-F238E27FC236}">
                  <a16:creationId xmlns:a16="http://schemas.microsoft.com/office/drawing/2014/main" id="{658F48D6-4DC7-4EED-BC23-912B08F0AB4B}"/>
                </a:ext>
              </a:extLst>
            </p:cNvPr>
            <p:cNvSpPr txBox="1"/>
            <p:nvPr/>
          </p:nvSpPr>
          <p:spPr>
            <a:xfrm>
              <a:off x="7380096" y="1824094"/>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中</a:t>
              </a:r>
              <a:r>
                <a:rPr kumimoji="1" lang="en-US" altLang="ja-JP" sz="1050" b="1">
                  <a:solidFill>
                    <a:schemeClr val="bg1"/>
                  </a:solidFill>
                </a:rPr>
                <a:t>)</a:t>
              </a:r>
              <a:endParaRPr kumimoji="1" lang="ja-JP" altLang="en-US" sz="1050" b="1">
                <a:solidFill>
                  <a:schemeClr val="bg1"/>
                </a:solidFill>
              </a:endParaRPr>
            </a:p>
          </p:txBody>
        </p:sp>
        <p:sp>
          <p:nvSpPr>
            <p:cNvPr id="76" name="テキスト ボックス 2557">
              <a:extLst>
                <a:ext uri="{FF2B5EF4-FFF2-40B4-BE49-F238E27FC236}">
                  <a16:creationId xmlns:a16="http://schemas.microsoft.com/office/drawing/2014/main" id="{88A10114-5FCD-4A7E-B359-0973BC0CF77A}"/>
                </a:ext>
              </a:extLst>
            </p:cNvPr>
            <p:cNvSpPr txBox="1"/>
            <p:nvPr/>
          </p:nvSpPr>
          <p:spPr>
            <a:xfrm>
              <a:off x="8426026" y="184262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b="1">
                  <a:solidFill>
                    <a:schemeClr val="bg1"/>
                  </a:solidFill>
                </a:rPr>
                <a:t>無制限</a:t>
              </a:r>
              <a:endParaRPr kumimoji="1" lang="ja-JP" altLang="en-US" sz="1050" b="1">
                <a:solidFill>
                  <a:schemeClr val="bg1"/>
                </a:solidFill>
              </a:endParaRPr>
            </a:p>
          </p:txBody>
        </p:sp>
        <p:sp>
          <p:nvSpPr>
            <p:cNvPr id="77" name="四角形: 角を丸くする 2">
              <a:extLst>
                <a:ext uri="{FF2B5EF4-FFF2-40B4-BE49-F238E27FC236}">
                  <a16:creationId xmlns:a16="http://schemas.microsoft.com/office/drawing/2014/main" id="{D54B066B-AD1A-4B47-B431-D2AEE1F14BE5}"/>
                </a:ext>
              </a:extLst>
            </p:cNvPr>
            <p:cNvSpPr/>
            <p:nvPr/>
          </p:nvSpPr>
          <p:spPr>
            <a:xfrm>
              <a:off x="6094003" y="1560860"/>
              <a:ext cx="3033268" cy="2647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78" name="四角形: 角を丸くする 41">
              <a:extLst>
                <a:ext uri="{FF2B5EF4-FFF2-40B4-BE49-F238E27FC236}">
                  <a16:creationId xmlns:a16="http://schemas.microsoft.com/office/drawing/2014/main" id="{B305E8A7-D870-4B4F-8C8B-9EEACE0D680C}"/>
                </a:ext>
              </a:extLst>
            </p:cNvPr>
            <p:cNvSpPr/>
            <p:nvPr/>
          </p:nvSpPr>
          <p:spPr>
            <a:xfrm>
              <a:off x="7018243" y="2047309"/>
              <a:ext cx="1275454" cy="94487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t>欠片絵</a:t>
              </a:r>
            </a:p>
          </p:txBody>
        </p:sp>
        <p:sp>
          <p:nvSpPr>
            <p:cNvPr id="79" name="テキスト ボックス 78">
              <a:extLst>
                <a:ext uri="{FF2B5EF4-FFF2-40B4-BE49-F238E27FC236}">
                  <a16:creationId xmlns:a16="http://schemas.microsoft.com/office/drawing/2014/main" id="{C39BA41B-E17B-4601-B906-88FC4E84F3E8}"/>
                </a:ext>
              </a:extLst>
            </p:cNvPr>
            <p:cNvSpPr txBox="1"/>
            <p:nvPr/>
          </p:nvSpPr>
          <p:spPr>
            <a:xfrm>
              <a:off x="6953617" y="1653156"/>
              <a:ext cx="1622468" cy="348795"/>
            </a:xfrm>
            <a:prstGeom prst="rect">
              <a:avLst/>
            </a:prstGeom>
            <a:noFill/>
          </p:spPr>
          <p:txBody>
            <a:bodyPr wrap="square" rtlCol="0">
              <a:spAutoFit/>
            </a:bodyPr>
            <a:lstStyle/>
            <a:p>
              <a:r>
                <a:rPr kumimoji="1" lang="ja-JP" altLang="en-US" sz="1100" b="1"/>
                <a:t>抽出ブースト</a:t>
              </a:r>
            </a:p>
          </p:txBody>
        </p:sp>
        <p:sp>
          <p:nvSpPr>
            <p:cNvPr id="80" name="テキスト ボックス 79">
              <a:extLst>
                <a:ext uri="{FF2B5EF4-FFF2-40B4-BE49-F238E27FC236}">
                  <a16:creationId xmlns:a16="http://schemas.microsoft.com/office/drawing/2014/main" id="{22A0FE1B-2DFB-4FDC-864F-D4DF0F212740}"/>
                </a:ext>
              </a:extLst>
            </p:cNvPr>
            <p:cNvSpPr txBox="1"/>
            <p:nvPr/>
          </p:nvSpPr>
          <p:spPr>
            <a:xfrm>
              <a:off x="6744314" y="3069101"/>
              <a:ext cx="1732647" cy="471899"/>
            </a:xfrm>
            <a:prstGeom prst="rect">
              <a:avLst/>
            </a:prstGeom>
            <a:noFill/>
          </p:spPr>
          <p:txBody>
            <a:bodyPr wrap="square" rtlCol="0">
              <a:spAutoFit/>
            </a:bodyPr>
            <a:lstStyle/>
            <a:p>
              <a:pPr algn="ctr"/>
              <a:r>
                <a:rPr kumimoji="1" lang="ja-JP" altLang="en-US" sz="1000"/>
                <a:t>残り時間 </a:t>
              </a:r>
              <a:r>
                <a:rPr kumimoji="1" lang="en-US" altLang="ja-JP" sz="1000"/>
                <a:t>99:99 </a:t>
              </a:r>
            </a:p>
            <a:p>
              <a:pPr algn="ctr"/>
              <a:r>
                <a:rPr kumimoji="1" lang="en-US" altLang="ja-JP" sz="700"/>
                <a:t> </a:t>
              </a:r>
              <a:r>
                <a:rPr kumimoji="1" lang="ja-JP" altLang="en-US" sz="700"/>
                <a:t>消費クリスタル </a:t>
              </a:r>
              <a:r>
                <a:rPr kumimoji="1" lang="en-US" altLang="ja-JP" sz="700"/>
                <a:t>x999</a:t>
              </a:r>
              <a:endParaRPr kumimoji="1" lang="ja-JP" altLang="en-US" sz="700"/>
            </a:p>
          </p:txBody>
        </p:sp>
        <p:sp>
          <p:nvSpPr>
            <p:cNvPr id="81" name="四角形: 角を丸くする 41">
              <a:extLst>
                <a:ext uri="{FF2B5EF4-FFF2-40B4-BE49-F238E27FC236}">
                  <a16:creationId xmlns:a16="http://schemas.microsoft.com/office/drawing/2014/main" id="{A7E12BE1-B18A-441F-AA67-E63AB40D0865}"/>
                </a:ext>
              </a:extLst>
            </p:cNvPr>
            <p:cNvSpPr/>
            <p:nvPr/>
          </p:nvSpPr>
          <p:spPr>
            <a:xfrm>
              <a:off x="6725668" y="3713718"/>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やめる</a:t>
              </a:r>
              <a:endParaRPr kumimoji="1" lang="en-US" altLang="ja-JP" sz="1000"/>
            </a:p>
          </p:txBody>
        </p:sp>
        <p:sp>
          <p:nvSpPr>
            <p:cNvPr id="82" name="四角形: 角を丸くする 41">
              <a:extLst>
                <a:ext uri="{FF2B5EF4-FFF2-40B4-BE49-F238E27FC236}">
                  <a16:creationId xmlns:a16="http://schemas.microsoft.com/office/drawing/2014/main" id="{D19AD06C-BB4E-4808-B63E-BF3FD122A4DA}"/>
                </a:ext>
              </a:extLst>
            </p:cNvPr>
            <p:cNvSpPr/>
            <p:nvPr/>
          </p:nvSpPr>
          <p:spPr>
            <a:xfrm>
              <a:off x="7925874" y="3720789"/>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OK</a:t>
              </a:r>
            </a:p>
          </p:txBody>
        </p:sp>
      </p:grpSp>
      <p:grpSp>
        <p:nvGrpSpPr>
          <p:cNvPr id="7" name="グループ化 6">
            <a:extLst>
              <a:ext uri="{FF2B5EF4-FFF2-40B4-BE49-F238E27FC236}">
                <a16:creationId xmlns:a16="http://schemas.microsoft.com/office/drawing/2014/main" id="{5BB45E69-1E2F-4740-A9E7-259A55F0078B}"/>
              </a:ext>
            </a:extLst>
          </p:cNvPr>
          <p:cNvGrpSpPr/>
          <p:nvPr/>
        </p:nvGrpSpPr>
        <p:grpSpPr>
          <a:xfrm>
            <a:off x="4159099" y="116019"/>
            <a:ext cx="2270948" cy="4295140"/>
            <a:chOff x="4159099" y="116019"/>
            <a:chExt cx="2270948" cy="4295140"/>
          </a:xfrm>
        </p:grpSpPr>
        <p:grpSp>
          <p:nvGrpSpPr>
            <p:cNvPr id="5" name="グループ化 4">
              <a:extLst>
                <a:ext uri="{FF2B5EF4-FFF2-40B4-BE49-F238E27FC236}">
                  <a16:creationId xmlns:a16="http://schemas.microsoft.com/office/drawing/2014/main" id="{63D5D653-D4CB-42B1-838C-E9FC8A86C415}"/>
                </a:ext>
              </a:extLst>
            </p:cNvPr>
            <p:cNvGrpSpPr/>
            <p:nvPr/>
          </p:nvGrpSpPr>
          <p:grpSpPr>
            <a:xfrm>
              <a:off x="4163967" y="116019"/>
              <a:ext cx="2261213" cy="4295140"/>
              <a:chOff x="5525567" y="975721"/>
              <a:chExt cx="2893466" cy="5142475"/>
            </a:xfrm>
          </p:grpSpPr>
          <p:sp>
            <p:nvSpPr>
              <p:cNvPr id="145" name="正方形/長方形 144">
                <a:extLst>
                  <a:ext uri="{FF2B5EF4-FFF2-40B4-BE49-F238E27FC236}">
                    <a16:creationId xmlns:a16="http://schemas.microsoft.com/office/drawing/2014/main" id="{B881D310-EBAE-4222-BA89-4CF224F08DF5}"/>
                  </a:ext>
                </a:extLst>
              </p:cNvPr>
              <p:cNvSpPr/>
              <p:nvPr/>
            </p:nvSpPr>
            <p:spPr>
              <a:xfrm>
                <a:off x="5525567" y="975723"/>
                <a:ext cx="2893466" cy="51424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欠片選択</a:t>
                </a:r>
              </a:p>
            </p:txBody>
          </p:sp>
          <p:grpSp>
            <p:nvGrpSpPr>
              <p:cNvPr id="146" name="グループ化 145">
                <a:extLst>
                  <a:ext uri="{FF2B5EF4-FFF2-40B4-BE49-F238E27FC236}">
                    <a16:creationId xmlns:a16="http://schemas.microsoft.com/office/drawing/2014/main" id="{405ECAA1-41E9-4101-BC35-A1EC1BC52CB6}"/>
                  </a:ext>
                </a:extLst>
              </p:cNvPr>
              <p:cNvGrpSpPr/>
              <p:nvPr/>
            </p:nvGrpSpPr>
            <p:grpSpPr>
              <a:xfrm>
                <a:off x="5525567" y="975721"/>
                <a:ext cx="2893465" cy="642576"/>
                <a:chOff x="0" y="0"/>
                <a:chExt cx="2637694" cy="599215"/>
              </a:xfrm>
            </p:grpSpPr>
            <p:sp>
              <p:nvSpPr>
                <p:cNvPr id="147" name="正方形/長方形 146">
                  <a:extLst>
                    <a:ext uri="{FF2B5EF4-FFF2-40B4-BE49-F238E27FC236}">
                      <a16:creationId xmlns:a16="http://schemas.microsoft.com/office/drawing/2014/main" id="{E239D445-BBBC-458D-9288-B0597A632D0A}"/>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8" name="正方形/長方形 147">
                  <a:extLst>
                    <a:ext uri="{FF2B5EF4-FFF2-40B4-BE49-F238E27FC236}">
                      <a16:creationId xmlns:a16="http://schemas.microsoft.com/office/drawing/2014/main" id="{D8848485-3F77-4636-AA9D-4260DD7CE953}"/>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9" name="正方形/長方形 148">
                  <a:extLst>
                    <a:ext uri="{FF2B5EF4-FFF2-40B4-BE49-F238E27FC236}">
                      <a16:creationId xmlns:a16="http://schemas.microsoft.com/office/drawing/2014/main" id="{EBA23FB6-7B44-46A2-A8CA-C7FF1DD98160}"/>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50" name="正方形/長方形 149">
                  <a:extLst>
                    <a:ext uri="{FF2B5EF4-FFF2-40B4-BE49-F238E27FC236}">
                      <a16:creationId xmlns:a16="http://schemas.microsoft.com/office/drawing/2014/main" id="{3DEA54E7-A821-43CE-BBBB-8F795C9E59DC}"/>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51" name="四角形: 角を丸くする 1772">
                  <a:extLst>
                    <a:ext uri="{FF2B5EF4-FFF2-40B4-BE49-F238E27FC236}">
                      <a16:creationId xmlns:a16="http://schemas.microsoft.com/office/drawing/2014/main" id="{3BE12A78-285B-4037-AB49-4C41A81E7FC1}"/>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2" name="正方形/長方形 151">
                  <a:extLst>
                    <a:ext uri="{FF2B5EF4-FFF2-40B4-BE49-F238E27FC236}">
                      <a16:creationId xmlns:a16="http://schemas.microsoft.com/office/drawing/2014/main" id="{3CF30DCC-FA3A-446E-B223-25F1190BDCC1}"/>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53" name="楕円 1774">
                  <a:extLst>
                    <a:ext uri="{FF2B5EF4-FFF2-40B4-BE49-F238E27FC236}">
                      <a16:creationId xmlns:a16="http://schemas.microsoft.com/office/drawing/2014/main" id="{22719C60-5F98-4461-93AA-FBA4D2A4F851}"/>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54" name="四角形: 角を丸くする 1775">
                  <a:extLst>
                    <a:ext uri="{FF2B5EF4-FFF2-40B4-BE49-F238E27FC236}">
                      <a16:creationId xmlns:a16="http://schemas.microsoft.com/office/drawing/2014/main" id="{8265F136-1CCD-47DB-B125-D9EC8E48B361}"/>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5" name="正方形/長方形 154">
                  <a:extLst>
                    <a:ext uri="{FF2B5EF4-FFF2-40B4-BE49-F238E27FC236}">
                      <a16:creationId xmlns:a16="http://schemas.microsoft.com/office/drawing/2014/main" id="{932F1CE7-831E-4AB5-8E60-142958D03CC4}"/>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56" name="四角形: 角を丸くする 1777">
                  <a:extLst>
                    <a:ext uri="{FF2B5EF4-FFF2-40B4-BE49-F238E27FC236}">
                      <a16:creationId xmlns:a16="http://schemas.microsoft.com/office/drawing/2014/main" id="{36E17F95-6E09-481C-BFA6-6BDA10D3A55E}"/>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7" name="四角形: 角を丸くする 1778">
                  <a:extLst>
                    <a:ext uri="{FF2B5EF4-FFF2-40B4-BE49-F238E27FC236}">
                      <a16:creationId xmlns:a16="http://schemas.microsoft.com/office/drawing/2014/main" id="{F89799F6-7F77-4E84-B710-5E1FCDF5DFBC}"/>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8" name="テキスト ボックス 2547">
                  <a:extLst>
                    <a:ext uri="{FF2B5EF4-FFF2-40B4-BE49-F238E27FC236}">
                      <a16:creationId xmlns:a16="http://schemas.microsoft.com/office/drawing/2014/main" id="{1CAF51EE-B052-4600-A2B6-C1FA1B68AF57}"/>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59" name="テキスト ボックス 2548">
                  <a:extLst>
                    <a:ext uri="{FF2B5EF4-FFF2-40B4-BE49-F238E27FC236}">
                      <a16:creationId xmlns:a16="http://schemas.microsoft.com/office/drawing/2014/main" id="{7A30ED04-6F63-40CA-9757-15885C85C4A6}"/>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160" name="四角形: 角を丸くする 1732">
                <a:extLst>
                  <a:ext uri="{FF2B5EF4-FFF2-40B4-BE49-F238E27FC236}">
                    <a16:creationId xmlns:a16="http://schemas.microsoft.com/office/drawing/2014/main" id="{44C39C88-6DA2-4889-8DE7-B6653398C380}"/>
                  </a:ext>
                </a:extLst>
              </p:cNvPr>
              <p:cNvSpPr/>
              <p:nvPr/>
            </p:nvSpPr>
            <p:spPr>
              <a:xfrm>
                <a:off x="7580702" y="1655770"/>
                <a:ext cx="803220" cy="3212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161" name="正方形/長方形 160">
                <a:extLst>
                  <a:ext uri="{FF2B5EF4-FFF2-40B4-BE49-F238E27FC236}">
                    <a16:creationId xmlns:a16="http://schemas.microsoft.com/office/drawing/2014/main" id="{FE244DD0-B066-4208-ACED-3306C5AB6516}"/>
                  </a:ext>
                </a:extLst>
              </p:cNvPr>
              <p:cNvSpPr/>
              <p:nvPr/>
            </p:nvSpPr>
            <p:spPr>
              <a:xfrm>
                <a:off x="7424925" y="5138874"/>
                <a:ext cx="803241" cy="32542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400" b="1"/>
                  <a:t>7</a:t>
                </a:r>
                <a:r>
                  <a:rPr kumimoji="1" lang="ja-JP" altLang="en-US" sz="1400" b="1"/>
                  <a:t> </a:t>
                </a:r>
                <a:r>
                  <a:rPr kumimoji="1" lang="en-US" altLang="ja-JP" sz="1100" b="1"/>
                  <a:t>/</a:t>
                </a:r>
                <a:r>
                  <a:rPr kumimoji="1" lang="ja-JP" altLang="en-US" sz="1100" b="1"/>
                  <a:t> </a:t>
                </a:r>
                <a:r>
                  <a:rPr kumimoji="1" lang="en-US" altLang="ja-JP" sz="1100" b="1"/>
                  <a:t>9</a:t>
                </a:r>
                <a:endParaRPr kumimoji="1" lang="ja-JP" altLang="en-US" sz="1100" b="1"/>
              </a:p>
            </p:txBody>
          </p:sp>
          <p:sp>
            <p:nvSpPr>
              <p:cNvPr id="162" name="四角形: 角を丸くする 1765">
                <a:extLst>
                  <a:ext uri="{FF2B5EF4-FFF2-40B4-BE49-F238E27FC236}">
                    <a16:creationId xmlns:a16="http://schemas.microsoft.com/office/drawing/2014/main" id="{D7782D41-F8C9-4A29-BA49-032E5769C376}"/>
                  </a:ext>
                </a:extLst>
              </p:cNvPr>
              <p:cNvSpPr/>
              <p:nvPr/>
            </p:nvSpPr>
            <p:spPr>
              <a:xfrm>
                <a:off x="6608025" y="4155955"/>
                <a:ext cx="514061" cy="514532"/>
              </a:xfrm>
              <a:prstGeom prst="roundRect">
                <a:avLst>
                  <a:gd name="adj" fmla="val 15000"/>
                </a:avLst>
              </a:prstGeom>
              <a:solidFill>
                <a:schemeClr val="tx1">
                  <a:lumMod val="75000"/>
                  <a:lumOff val="2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3" name="四角形: 角を丸くする 1767">
                <a:extLst>
                  <a:ext uri="{FF2B5EF4-FFF2-40B4-BE49-F238E27FC236}">
                    <a16:creationId xmlns:a16="http://schemas.microsoft.com/office/drawing/2014/main" id="{9C765A06-8767-4155-AE12-2BF88EA8D545}"/>
                  </a:ext>
                </a:extLst>
              </p:cNvPr>
              <p:cNvSpPr/>
              <p:nvPr/>
            </p:nvSpPr>
            <p:spPr>
              <a:xfrm>
                <a:off x="7581763" y="4155935"/>
                <a:ext cx="514061" cy="514532"/>
              </a:xfrm>
              <a:prstGeom prst="roundRect">
                <a:avLst>
                  <a:gd name="adj" fmla="val 15000"/>
                </a:avLst>
              </a:prstGeom>
              <a:solidFill>
                <a:schemeClr val="tx1">
                  <a:lumMod val="75000"/>
                  <a:lumOff val="2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64" name="テキスト ボックス 2557">
                <a:extLst>
                  <a:ext uri="{FF2B5EF4-FFF2-40B4-BE49-F238E27FC236}">
                    <a16:creationId xmlns:a16="http://schemas.microsoft.com/office/drawing/2014/main" id="{DD49C95B-D6FF-42E9-81CE-C5A325E739A6}"/>
                  </a:ext>
                </a:extLst>
              </p:cNvPr>
              <p:cNvSpPr txBox="1"/>
              <p:nvPr/>
            </p:nvSpPr>
            <p:spPr>
              <a:xfrm>
                <a:off x="5686208" y="2742783"/>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大</a:t>
                </a:r>
                <a:r>
                  <a:rPr kumimoji="1" lang="en-US" altLang="ja-JP" sz="1200" b="1">
                    <a:solidFill>
                      <a:schemeClr val="bg1"/>
                    </a:solidFill>
                  </a:rPr>
                  <a:t>)</a:t>
                </a:r>
                <a:endParaRPr kumimoji="1" lang="ja-JP" altLang="en-US" sz="1200" b="1">
                  <a:solidFill>
                    <a:schemeClr val="bg1"/>
                  </a:solidFill>
                </a:endParaRPr>
              </a:p>
            </p:txBody>
          </p:sp>
          <p:grpSp>
            <p:nvGrpSpPr>
              <p:cNvPr id="165" name="グループ化 164">
                <a:extLst>
                  <a:ext uri="{FF2B5EF4-FFF2-40B4-BE49-F238E27FC236}">
                    <a16:creationId xmlns:a16="http://schemas.microsoft.com/office/drawing/2014/main" id="{69BD7A0F-B5B5-43AB-AD9C-3206DC5A6980}"/>
                  </a:ext>
                </a:extLst>
              </p:cNvPr>
              <p:cNvGrpSpPr/>
              <p:nvPr/>
            </p:nvGrpSpPr>
            <p:grpSpPr>
              <a:xfrm>
                <a:off x="5686208" y="2260864"/>
                <a:ext cx="514061" cy="514532"/>
                <a:chOff x="136769" y="1094160"/>
                <a:chExt cx="437670" cy="438068"/>
              </a:xfrm>
            </p:grpSpPr>
            <p:sp>
              <p:nvSpPr>
                <p:cNvPr id="166" name="四角形: 角を丸くする 1763">
                  <a:extLst>
                    <a:ext uri="{FF2B5EF4-FFF2-40B4-BE49-F238E27FC236}">
                      <a16:creationId xmlns:a16="http://schemas.microsoft.com/office/drawing/2014/main" id="{6E9144FC-EE0D-4D0D-941D-ECB57C342424}"/>
                    </a:ext>
                  </a:extLst>
                </p:cNvPr>
                <p:cNvSpPr/>
                <p:nvPr/>
              </p:nvSpPr>
              <p:spPr>
                <a:xfrm>
                  <a:off x="136769" y="1094160"/>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7" name="星: 24 pt 321">
                  <a:extLst>
                    <a:ext uri="{FF2B5EF4-FFF2-40B4-BE49-F238E27FC236}">
                      <a16:creationId xmlns:a16="http://schemas.microsoft.com/office/drawing/2014/main" id="{8EA6BF9E-E2C9-4060-9CFF-DA80B1ED8FF3}"/>
                    </a:ext>
                  </a:extLst>
                </p:cNvPr>
                <p:cNvSpPr/>
                <p:nvPr/>
              </p:nvSpPr>
              <p:spPr>
                <a:xfrm>
                  <a:off x="146272" y="1103357"/>
                  <a:ext cx="418664" cy="41967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68" name="グループ化 167">
                <a:extLst>
                  <a:ext uri="{FF2B5EF4-FFF2-40B4-BE49-F238E27FC236}">
                    <a16:creationId xmlns:a16="http://schemas.microsoft.com/office/drawing/2014/main" id="{E6E36C56-33E7-4A0E-A23C-92A4CB7CF846}"/>
                  </a:ext>
                </a:extLst>
              </p:cNvPr>
              <p:cNvGrpSpPr/>
              <p:nvPr/>
            </p:nvGrpSpPr>
            <p:grpSpPr>
              <a:xfrm>
                <a:off x="5686208" y="3192099"/>
                <a:ext cx="514061" cy="514532"/>
                <a:chOff x="136769" y="1887005"/>
                <a:chExt cx="437670" cy="438068"/>
              </a:xfrm>
            </p:grpSpPr>
            <p:sp>
              <p:nvSpPr>
                <p:cNvPr id="169" name="四角形: 角を丸くする 1763">
                  <a:extLst>
                    <a:ext uri="{FF2B5EF4-FFF2-40B4-BE49-F238E27FC236}">
                      <a16:creationId xmlns:a16="http://schemas.microsoft.com/office/drawing/2014/main" id="{F8AEC716-8B10-4AFA-9902-4226AAEC6C08}"/>
                    </a:ext>
                  </a:extLst>
                </p:cNvPr>
                <p:cNvSpPr/>
                <p:nvPr/>
              </p:nvSpPr>
              <p:spPr>
                <a:xfrm>
                  <a:off x="136769" y="1887005"/>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0" name="ブローチ 169">
                  <a:extLst>
                    <a:ext uri="{FF2B5EF4-FFF2-40B4-BE49-F238E27FC236}">
                      <a16:creationId xmlns:a16="http://schemas.microsoft.com/office/drawing/2014/main" id="{04E242EA-0F3D-4ACB-A0E9-1924D03906ED}"/>
                    </a:ext>
                  </a:extLst>
                </p:cNvPr>
                <p:cNvSpPr/>
                <p:nvPr/>
              </p:nvSpPr>
              <p:spPr>
                <a:xfrm rot="20226087">
                  <a:off x="215902" y="1966253"/>
                  <a:ext cx="279405" cy="279573"/>
                </a:xfrm>
                <a:prstGeom prst="plaqu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71" name="グループ化 170">
                <a:extLst>
                  <a:ext uri="{FF2B5EF4-FFF2-40B4-BE49-F238E27FC236}">
                    <a16:creationId xmlns:a16="http://schemas.microsoft.com/office/drawing/2014/main" id="{32934CAF-71F7-45C4-8081-EA2C1F2556E6}"/>
                  </a:ext>
                </a:extLst>
              </p:cNvPr>
              <p:cNvGrpSpPr/>
              <p:nvPr/>
            </p:nvGrpSpPr>
            <p:grpSpPr>
              <a:xfrm>
                <a:off x="6608025" y="3192103"/>
                <a:ext cx="514061" cy="514532"/>
                <a:chOff x="921601" y="1887009"/>
                <a:chExt cx="437670" cy="438068"/>
              </a:xfrm>
            </p:grpSpPr>
            <p:sp>
              <p:nvSpPr>
                <p:cNvPr id="172" name="四角形: 角を丸くする 1765">
                  <a:extLst>
                    <a:ext uri="{FF2B5EF4-FFF2-40B4-BE49-F238E27FC236}">
                      <a16:creationId xmlns:a16="http://schemas.microsoft.com/office/drawing/2014/main" id="{8040AA92-0755-4B19-9331-B1A727B8207C}"/>
                    </a:ext>
                  </a:extLst>
                </p:cNvPr>
                <p:cNvSpPr/>
                <p:nvPr/>
              </p:nvSpPr>
              <p:spPr>
                <a:xfrm>
                  <a:off x="921601" y="1887009"/>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3" name="ブローチ 172">
                  <a:extLst>
                    <a:ext uri="{FF2B5EF4-FFF2-40B4-BE49-F238E27FC236}">
                      <a16:creationId xmlns:a16="http://schemas.microsoft.com/office/drawing/2014/main" id="{40DF59C2-4DF5-4407-B5A9-26400F88938E}"/>
                    </a:ext>
                  </a:extLst>
                </p:cNvPr>
                <p:cNvSpPr/>
                <p:nvPr/>
              </p:nvSpPr>
              <p:spPr>
                <a:xfrm rot="20226087">
                  <a:off x="1000734" y="1966257"/>
                  <a:ext cx="279405" cy="279573"/>
                </a:xfrm>
                <a:prstGeom prst="plaqu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74" name="グループ化 173">
                <a:extLst>
                  <a:ext uri="{FF2B5EF4-FFF2-40B4-BE49-F238E27FC236}">
                    <a16:creationId xmlns:a16="http://schemas.microsoft.com/office/drawing/2014/main" id="{BED569F9-F512-4195-B59C-48EC2A0157BC}"/>
                  </a:ext>
                </a:extLst>
              </p:cNvPr>
              <p:cNvGrpSpPr/>
              <p:nvPr/>
            </p:nvGrpSpPr>
            <p:grpSpPr>
              <a:xfrm>
                <a:off x="7581763" y="3192084"/>
                <a:ext cx="514061" cy="514532"/>
                <a:chOff x="1750638" y="1886992"/>
                <a:chExt cx="437670" cy="438068"/>
              </a:xfrm>
            </p:grpSpPr>
            <p:sp>
              <p:nvSpPr>
                <p:cNvPr id="175" name="四角形: 角を丸くする 1767">
                  <a:extLst>
                    <a:ext uri="{FF2B5EF4-FFF2-40B4-BE49-F238E27FC236}">
                      <a16:creationId xmlns:a16="http://schemas.microsoft.com/office/drawing/2014/main" id="{AACA7AD9-3328-4B5E-BE43-F9A9D8FC7F95}"/>
                    </a:ext>
                  </a:extLst>
                </p:cNvPr>
                <p:cNvSpPr/>
                <p:nvPr/>
              </p:nvSpPr>
              <p:spPr>
                <a:xfrm>
                  <a:off x="1750638" y="1886992"/>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76" name="図 175">
                  <a:extLst>
                    <a:ext uri="{FF2B5EF4-FFF2-40B4-BE49-F238E27FC236}">
                      <a16:creationId xmlns:a16="http://schemas.microsoft.com/office/drawing/2014/main" id="{1DF37553-BD4E-47E2-A448-97FCFCF4F9B7}"/>
                    </a:ext>
                  </a:extLst>
                </p:cNvPr>
                <p:cNvPicPr>
                  <a:picLocks noChangeAspect="1"/>
                </p:cNvPicPr>
                <p:nvPr/>
              </p:nvPicPr>
              <p:blipFill>
                <a:blip r:embed="rId3"/>
                <a:stretch>
                  <a:fillRect/>
                </a:stretch>
              </p:blipFill>
              <p:spPr>
                <a:xfrm>
                  <a:off x="1833675" y="1936456"/>
                  <a:ext cx="271597" cy="339141"/>
                </a:xfrm>
                <a:prstGeom prst="rect">
                  <a:avLst/>
                </a:prstGeom>
              </p:spPr>
            </p:pic>
          </p:grpSp>
          <p:grpSp>
            <p:nvGrpSpPr>
              <p:cNvPr id="177" name="グループ化 176">
                <a:extLst>
                  <a:ext uri="{FF2B5EF4-FFF2-40B4-BE49-F238E27FC236}">
                    <a16:creationId xmlns:a16="http://schemas.microsoft.com/office/drawing/2014/main" id="{A98B5D01-A403-433D-953B-35011BA3FCD2}"/>
                  </a:ext>
                </a:extLst>
              </p:cNvPr>
              <p:cNvGrpSpPr/>
              <p:nvPr/>
            </p:nvGrpSpPr>
            <p:grpSpPr>
              <a:xfrm>
                <a:off x="5686208" y="4155950"/>
                <a:ext cx="514061" cy="514532"/>
                <a:chOff x="136769" y="2707620"/>
                <a:chExt cx="437670" cy="438068"/>
              </a:xfrm>
            </p:grpSpPr>
            <p:sp>
              <p:nvSpPr>
                <p:cNvPr id="178" name="四角形: 角を丸くする 1763">
                  <a:extLst>
                    <a:ext uri="{FF2B5EF4-FFF2-40B4-BE49-F238E27FC236}">
                      <a16:creationId xmlns:a16="http://schemas.microsoft.com/office/drawing/2014/main" id="{F027801F-0EEC-49F7-ACCF-1AD051532118}"/>
                    </a:ext>
                  </a:extLst>
                </p:cNvPr>
                <p:cNvSpPr/>
                <p:nvPr/>
              </p:nvSpPr>
              <p:spPr>
                <a:xfrm>
                  <a:off x="136769" y="2707620"/>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79" name="図 178">
                  <a:extLst>
                    <a:ext uri="{FF2B5EF4-FFF2-40B4-BE49-F238E27FC236}">
                      <a16:creationId xmlns:a16="http://schemas.microsoft.com/office/drawing/2014/main" id="{D1578EAE-4FAD-4723-8663-4243D0B7303E}"/>
                    </a:ext>
                  </a:extLst>
                </p:cNvPr>
                <p:cNvPicPr>
                  <a:picLocks noChangeAspect="1"/>
                </p:cNvPicPr>
                <p:nvPr/>
              </p:nvPicPr>
              <p:blipFill>
                <a:blip r:embed="rId3"/>
                <a:stretch>
                  <a:fillRect/>
                </a:stretch>
              </p:blipFill>
              <p:spPr>
                <a:xfrm>
                  <a:off x="219806" y="2757084"/>
                  <a:ext cx="271597" cy="339141"/>
                </a:xfrm>
                <a:prstGeom prst="rect">
                  <a:avLst/>
                </a:prstGeom>
              </p:spPr>
            </p:pic>
          </p:grpSp>
          <p:sp>
            <p:nvSpPr>
              <p:cNvPr id="180" name="テキスト ボックス 2557">
                <a:extLst>
                  <a:ext uri="{FF2B5EF4-FFF2-40B4-BE49-F238E27FC236}">
                    <a16:creationId xmlns:a16="http://schemas.microsoft.com/office/drawing/2014/main" id="{AE671F76-9ED0-4127-B256-BCBAFED384EC}"/>
                  </a:ext>
                </a:extLst>
              </p:cNvPr>
              <p:cNvSpPr txBox="1"/>
              <p:nvPr/>
            </p:nvSpPr>
            <p:spPr>
              <a:xfrm>
                <a:off x="5697370" y="363375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デバフ</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81" name="テキスト ボックス 2557">
                <a:extLst>
                  <a:ext uri="{FF2B5EF4-FFF2-40B4-BE49-F238E27FC236}">
                    <a16:creationId xmlns:a16="http://schemas.microsoft.com/office/drawing/2014/main" id="{AB3D5B5D-9BA5-4A1D-AB9E-02B6A41DABC2}"/>
                  </a:ext>
                </a:extLst>
              </p:cNvPr>
              <p:cNvSpPr txBox="1"/>
              <p:nvPr/>
            </p:nvSpPr>
            <p:spPr>
              <a:xfrm>
                <a:off x="6639825" y="3650173"/>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バフ</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82" name="テキスト ボックス 2557">
                <a:extLst>
                  <a:ext uri="{FF2B5EF4-FFF2-40B4-BE49-F238E27FC236}">
                    <a16:creationId xmlns:a16="http://schemas.microsoft.com/office/drawing/2014/main" id="{DE8C6D7F-B0CF-4EDF-9FCB-2C564D4C1E96}"/>
                  </a:ext>
                </a:extLst>
              </p:cNvPr>
              <p:cNvSpPr txBox="1"/>
              <p:nvPr/>
            </p:nvSpPr>
            <p:spPr>
              <a:xfrm>
                <a:off x="7636225" y="3636810"/>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小</a:t>
                </a:r>
                <a:r>
                  <a:rPr kumimoji="1" lang="en-US" altLang="ja-JP" sz="1200" b="1">
                    <a:solidFill>
                      <a:schemeClr val="bg1"/>
                    </a:solidFill>
                  </a:rPr>
                  <a:t>)</a:t>
                </a:r>
                <a:endParaRPr kumimoji="1" lang="ja-JP" altLang="en-US" sz="1200" b="1">
                  <a:solidFill>
                    <a:schemeClr val="bg1"/>
                  </a:solidFill>
                </a:endParaRPr>
              </a:p>
            </p:txBody>
          </p:sp>
          <p:sp>
            <p:nvSpPr>
              <p:cNvPr id="183" name="テキスト ボックス 2557">
                <a:extLst>
                  <a:ext uri="{FF2B5EF4-FFF2-40B4-BE49-F238E27FC236}">
                    <a16:creationId xmlns:a16="http://schemas.microsoft.com/office/drawing/2014/main" id="{7B12D476-8352-4EBF-B336-B06B87F561B5}"/>
                  </a:ext>
                </a:extLst>
              </p:cNvPr>
              <p:cNvSpPr txBox="1"/>
              <p:nvPr/>
            </p:nvSpPr>
            <p:spPr>
              <a:xfrm>
                <a:off x="5707185" y="4652337"/>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小</a:t>
                </a:r>
                <a:r>
                  <a:rPr kumimoji="1" lang="en-US" altLang="ja-JP" sz="1200" b="1">
                    <a:solidFill>
                      <a:schemeClr val="bg1"/>
                    </a:solidFill>
                  </a:rPr>
                  <a:t>)</a:t>
                </a:r>
                <a:endParaRPr kumimoji="1" lang="ja-JP" altLang="en-US" sz="1200" b="1">
                  <a:solidFill>
                    <a:schemeClr val="bg1"/>
                  </a:solidFill>
                </a:endParaRPr>
              </a:p>
            </p:txBody>
          </p:sp>
          <p:sp>
            <p:nvSpPr>
              <p:cNvPr id="184" name="テキスト ボックス 2557">
                <a:extLst>
                  <a:ext uri="{FF2B5EF4-FFF2-40B4-BE49-F238E27FC236}">
                    <a16:creationId xmlns:a16="http://schemas.microsoft.com/office/drawing/2014/main" id="{5F8E955A-EBBC-4E1B-8EBF-D429EE8E4F91}"/>
                  </a:ext>
                </a:extLst>
              </p:cNvPr>
              <p:cNvSpPr txBox="1"/>
              <p:nvPr/>
            </p:nvSpPr>
            <p:spPr>
              <a:xfrm>
                <a:off x="6649640" y="466875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1200" b="1">
                  <a:solidFill>
                    <a:schemeClr val="bg1"/>
                  </a:solidFill>
                </a:endParaRPr>
              </a:p>
            </p:txBody>
          </p:sp>
          <p:sp>
            <p:nvSpPr>
              <p:cNvPr id="185" name="テキスト ボックス 2557">
                <a:extLst>
                  <a:ext uri="{FF2B5EF4-FFF2-40B4-BE49-F238E27FC236}">
                    <a16:creationId xmlns:a16="http://schemas.microsoft.com/office/drawing/2014/main" id="{3DF23CE3-34BE-4928-A76C-D2ADA757B4EC}"/>
                  </a:ext>
                </a:extLst>
              </p:cNvPr>
              <p:cNvSpPr txBox="1"/>
              <p:nvPr/>
            </p:nvSpPr>
            <p:spPr>
              <a:xfrm>
                <a:off x="7646040" y="4655392"/>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1200" b="1">
                  <a:solidFill>
                    <a:schemeClr val="bg1"/>
                  </a:solidFill>
                </a:endParaRPr>
              </a:p>
            </p:txBody>
          </p:sp>
          <p:grpSp>
            <p:nvGrpSpPr>
              <p:cNvPr id="186" name="グループ化 185">
                <a:extLst>
                  <a:ext uri="{FF2B5EF4-FFF2-40B4-BE49-F238E27FC236}">
                    <a16:creationId xmlns:a16="http://schemas.microsoft.com/office/drawing/2014/main" id="{F8AE54F3-D91D-42BB-92A2-E23823F572F2}"/>
                  </a:ext>
                </a:extLst>
              </p:cNvPr>
              <p:cNvGrpSpPr/>
              <p:nvPr/>
            </p:nvGrpSpPr>
            <p:grpSpPr>
              <a:xfrm>
                <a:off x="7500087" y="2034666"/>
                <a:ext cx="678828" cy="793670"/>
                <a:chOff x="995680" y="989950"/>
                <a:chExt cx="546836" cy="684106"/>
              </a:xfrm>
            </p:grpSpPr>
            <p:sp>
              <p:nvSpPr>
                <p:cNvPr id="187" name="円柱 186">
                  <a:extLst>
                    <a:ext uri="{FF2B5EF4-FFF2-40B4-BE49-F238E27FC236}">
                      <a16:creationId xmlns:a16="http://schemas.microsoft.com/office/drawing/2014/main" id="{49E72B7B-9AC9-43DB-8CC8-8ACF242980FA}"/>
                    </a:ext>
                  </a:extLst>
                </p:cNvPr>
                <p:cNvSpPr/>
                <p:nvPr/>
              </p:nvSpPr>
              <p:spPr>
                <a:xfrm>
                  <a:off x="995680" y="1126773"/>
                  <a:ext cx="546834" cy="547283"/>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8" name="テキスト ボックス 2159">
                  <a:extLst>
                    <a:ext uri="{FF2B5EF4-FFF2-40B4-BE49-F238E27FC236}">
                      <a16:creationId xmlns:a16="http://schemas.microsoft.com/office/drawing/2014/main" id="{1320D11F-9CB7-439F-B78C-C3F01BB4EE96}"/>
                    </a:ext>
                  </a:extLst>
                </p:cNvPr>
                <p:cNvSpPr txBox="1"/>
                <p:nvPr/>
              </p:nvSpPr>
              <p:spPr>
                <a:xfrm>
                  <a:off x="1028012" y="989950"/>
                  <a:ext cx="514504" cy="26833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99:99</a:t>
                  </a:r>
                  <a:endParaRPr kumimoji="1" lang="ja-JP" altLang="en-US" sz="1200">
                    <a:solidFill>
                      <a:schemeClr val="bg1"/>
                    </a:solidFill>
                  </a:endParaRPr>
                </a:p>
              </p:txBody>
            </p:sp>
          </p:grpSp>
          <p:sp>
            <p:nvSpPr>
              <p:cNvPr id="189" name="星: 24 pt 321">
                <a:extLst>
                  <a:ext uri="{FF2B5EF4-FFF2-40B4-BE49-F238E27FC236}">
                    <a16:creationId xmlns:a16="http://schemas.microsoft.com/office/drawing/2014/main" id="{A0D626D6-0E85-4D32-9222-31A4BDDAE30A}"/>
                  </a:ext>
                </a:extLst>
              </p:cNvPr>
              <p:cNvSpPr/>
              <p:nvPr/>
            </p:nvSpPr>
            <p:spPr>
              <a:xfrm>
                <a:off x="7646040" y="2415136"/>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0" name="テキスト ボックス 2557">
                <a:extLst>
                  <a:ext uri="{FF2B5EF4-FFF2-40B4-BE49-F238E27FC236}">
                    <a16:creationId xmlns:a16="http://schemas.microsoft.com/office/drawing/2014/main" id="{C1847BA2-0091-4DDA-AE07-5B3A18026F9B}"/>
                  </a:ext>
                </a:extLst>
              </p:cNvPr>
              <p:cNvSpPr txBox="1"/>
              <p:nvPr/>
            </p:nvSpPr>
            <p:spPr>
              <a:xfrm>
                <a:off x="7603218" y="2789708"/>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grpSp>
            <p:nvGrpSpPr>
              <p:cNvPr id="191" name="グループ化 190">
                <a:extLst>
                  <a:ext uri="{FF2B5EF4-FFF2-40B4-BE49-F238E27FC236}">
                    <a16:creationId xmlns:a16="http://schemas.microsoft.com/office/drawing/2014/main" id="{FEA8EA72-28B6-4E90-A984-042DF4AECD82}"/>
                  </a:ext>
                </a:extLst>
              </p:cNvPr>
              <p:cNvGrpSpPr/>
              <p:nvPr/>
            </p:nvGrpSpPr>
            <p:grpSpPr>
              <a:xfrm>
                <a:off x="6530807" y="2016508"/>
                <a:ext cx="678828" cy="793670"/>
                <a:chOff x="995680" y="989950"/>
                <a:chExt cx="546836" cy="684106"/>
              </a:xfrm>
            </p:grpSpPr>
            <p:sp>
              <p:nvSpPr>
                <p:cNvPr id="192" name="円柱 191">
                  <a:extLst>
                    <a:ext uri="{FF2B5EF4-FFF2-40B4-BE49-F238E27FC236}">
                      <a16:creationId xmlns:a16="http://schemas.microsoft.com/office/drawing/2014/main" id="{AB2923A8-F6CB-44EE-BE51-E3EDEF871CCB}"/>
                    </a:ext>
                  </a:extLst>
                </p:cNvPr>
                <p:cNvSpPr/>
                <p:nvPr/>
              </p:nvSpPr>
              <p:spPr>
                <a:xfrm>
                  <a:off x="995680" y="1126773"/>
                  <a:ext cx="546834" cy="547283"/>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3" name="テキスト ボックス 2159">
                  <a:extLst>
                    <a:ext uri="{FF2B5EF4-FFF2-40B4-BE49-F238E27FC236}">
                      <a16:creationId xmlns:a16="http://schemas.microsoft.com/office/drawing/2014/main" id="{CAD3D156-77C9-4949-A130-93FB5F5D1B28}"/>
                    </a:ext>
                  </a:extLst>
                </p:cNvPr>
                <p:cNvSpPr txBox="1"/>
                <p:nvPr/>
              </p:nvSpPr>
              <p:spPr>
                <a:xfrm>
                  <a:off x="1028012" y="989950"/>
                  <a:ext cx="514504" cy="26833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00:00</a:t>
                  </a:r>
                  <a:endParaRPr kumimoji="1" lang="ja-JP" altLang="en-US" sz="1200">
                    <a:solidFill>
                      <a:schemeClr val="bg1"/>
                    </a:solidFill>
                  </a:endParaRPr>
                </a:p>
              </p:txBody>
            </p:sp>
          </p:grpSp>
          <p:sp>
            <p:nvSpPr>
              <p:cNvPr id="194" name="星: 24 pt 321">
                <a:extLst>
                  <a:ext uri="{FF2B5EF4-FFF2-40B4-BE49-F238E27FC236}">
                    <a16:creationId xmlns:a16="http://schemas.microsoft.com/office/drawing/2014/main" id="{A5F39A5F-9923-458D-A592-0D941D3C743B}"/>
                  </a:ext>
                </a:extLst>
              </p:cNvPr>
              <p:cNvSpPr/>
              <p:nvPr/>
            </p:nvSpPr>
            <p:spPr>
              <a:xfrm>
                <a:off x="6676760" y="2396978"/>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5" name="テキスト ボックス 2557">
                <a:extLst>
                  <a:ext uri="{FF2B5EF4-FFF2-40B4-BE49-F238E27FC236}">
                    <a16:creationId xmlns:a16="http://schemas.microsoft.com/office/drawing/2014/main" id="{801C2838-D653-47DC-AE8F-C01DA442EB84}"/>
                  </a:ext>
                </a:extLst>
              </p:cNvPr>
              <p:cNvSpPr txBox="1"/>
              <p:nvPr/>
            </p:nvSpPr>
            <p:spPr>
              <a:xfrm>
                <a:off x="6633938" y="2771550"/>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96" name="楕円 195">
                <a:extLst>
                  <a:ext uri="{FF2B5EF4-FFF2-40B4-BE49-F238E27FC236}">
                    <a16:creationId xmlns:a16="http://schemas.microsoft.com/office/drawing/2014/main" id="{D6144244-DADC-4C6A-8093-22F80ACC0617}"/>
                  </a:ext>
                </a:extLst>
              </p:cNvPr>
              <p:cNvSpPr/>
              <p:nvPr/>
            </p:nvSpPr>
            <p:spPr>
              <a:xfrm>
                <a:off x="7017436" y="2235869"/>
                <a:ext cx="196850" cy="196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197" name="楕円 196">
                <a:extLst>
                  <a:ext uri="{FF2B5EF4-FFF2-40B4-BE49-F238E27FC236}">
                    <a16:creationId xmlns:a16="http://schemas.microsoft.com/office/drawing/2014/main" id="{5F54D48C-C1E8-421E-A686-578B9A830A8A}"/>
                  </a:ext>
                </a:extLst>
              </p:cNvPr>
              <p:cNvSpPr/>
              <p:nvPr/>
            </p:nvSpPr>
            <p:spPr>
              <a:xfrm>
                <a:off x="8058159" y="2224934"/>
                <a:ext cx="196850" cy="196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1</a:t>
                </a:r>
                <a:endParaRPr kumimoji="1" lang="ja-JP" altLang="en-US"/>
              </a:p>
            </p:txBody>
          </p:sp>
          <p:sp>
            <p:nvSpPr>
              <p:cNvPr id="198" name="四角形: 角を丸くする 1543">
                <a:extLst>
                  <a:ext uri="{FF2B5EF4-FFF2-40B4-BE49-F238E27FC236}">
                    <a16:creationId xmlns:a16="http://schemas.microsoft.com/office/drawing/2014/main" id="{18D415F9-7A0F-4A08-8547-68A6144A5B31}"/>
                  </a:ext>
                </a:extLst>
              </p:cNvPr>
              <p:cNvSpPr>
                <a:spLocks noChangeAspect="1"/>
              </p:cNvSpPr>
              <p:nvPr/>
            </p:nvSpPr>
            <p:spPr>
              <a:xfrm>
                <a:off x="6540945" y="2431965"/>
                <a:ext cx="636400" cy="23790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獲得</a:t>
                </a:r>
              </a:p>
            </p:txBody>
          </p:sp>
        </p:grpSp>
        <p:sp>
          <p:nvSpPr>
            <p:cNvPr id="137" name="星: 24 pt 321">
              <a:extLst>
                <a:ext uri="{FF2B5EF4-FFF2-40B4-BE49-F238E27FC236}">
                  <a16:creationId xmlns:a16="http://schemas.microsoft.com/office/drawing/2014/main" id="{E9338C16-48D9-0A46-831C-2A878CDD9360}"/>
                </a:ext>
              </a:extLst>
            </p:cNvPr>
            <p:cNvSpPr/>
            <p:nvPr/>
          </p:nvSpPr>
          <p:spPr>
            <a:xfrm>
              <a:off x="5133374" y="1394284"/>
              <a:ext cx="287848" cy="28552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38" name="テキスト ボックス 2557">
              <a:extLst>
                <a:ext uri="{FF2B5EF4-FFF2-40B4-BE49-F238E27FC236}">
                  <a16:creationId xmlns:a16="http://schemas.microsoft.com/office/drawing/2014/main" id="{44BD3D94-D5E7-5D46-822F-42B9522EBC6A}"/>
                </a:ext>
              </a:extLst>
            </p:cNvPr>
            <p:cNvSpPr txBox="1"/>
            <p:nvPr/>
          </p:nvSpPr>
          <p:spPr>
            <a:xfrm>
              <a:off x="4300709" y="1688925"/>
              <a:ext cx="359472" cy="26022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大</a:t>
              </a:r>
              <a:r>
                <a:rPr kumimoji="1" lang="en-US" altLang="ja-JP" sz="1200" b="1">
                  <a:solidFill>
                    <a:schemeClr val="bg1"/>
                  </a:solidFill>
                </a:rPr>
                <a:t>)</a:t>
              </a:r>
              <a:endParaRPr kumimoji="1" lang="ja-JP" altLang="en-US" sz="1200" b="1">
                <a:solidFill>
                  <a:schemeClr val="bg1"/>
                </a:solidFill>
              </a:endParaRPr>
            </a:p>
          </p:txBody>
        </p:sp>
        <p:sp>
          <p:nvSpPr>
            <p:cNvPr id="139" name="テキスト ボックス 2557">
              <a:extLst>
                <a:ext uri="{FF2B5EF4-FFF2-40B4-BE49-F238E27FC236}">
                  <a16:creationId xmlns:a16="http://schemas.microsoft.com/office/drawing/2014/main" id="{D49FA51A-B31D-B54C-A448-D24528BB2FFA}"/>
                </a:ext>
              </a:extLst>
            </p:cNvPr>
            <p:cNvSpPr txBox="1"/>
            <p:nvPr/>
          </p:nvSpPr>
          <p:spPr>
            <a:xfrm>
              <a:off x="5101433" y="1703561"/>
              <a:ext cx="359472" cy="26022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40" name="テキスト ボックス 2557">
              <a:extLst>
                <a:ext uri="{FF2B5EF4-FFF2-40B4-BE49-F238E27FC236}">
                  <a16:creationId xmlns:a16="http://schemas.microsoft.com/office/drawing/2014/main" id="{B2833656-6CDF-454D-8F94-16F40DCD331E}"/>
                </a:ext>
              </a:extLst>
            </p:cNvPr>
            <p:cNvSpPr txBox="1"/>
            <p:nvPr/>
          </p:nvSpPr>
          <p:spPr>
            <a:xfrm>
              <a:off x="4520003" y="859159"/>
              <a:ext cx="280924" cy="21735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b="1">
                  <a:solidFill>
                    <a:schemeClr val="bg1"/>
                  </a:solidFill>
                </a:rPr>
                <a:t>無制限</a:t>
              </a:r>
              <a:endParaRPr kumimoji="1" lang="ja-JP" altLang="en-US" sz="1200" b="1">
                <a:solidFill>
                  <a:schemeClr val="bg1"/>
                </a:solidFill>
              </a:endParaRPr>
            </a:p>
          </p:txBody>
        </p:sp>
        <p:sp>
          <p:nvSpPr>
            <p:cNvPr id="64" name="テキスト ボックス 63">
              <a:extLst>
                <a:ext uri="{FF2B5EF4-FFF2-40B4-BE49-F238E27FC236}">
                  <a16:creationId xmlns:a16="http://schemas.microsoft.com/office/drawing/2014/main" id="{AE4D12CE-16EC-4243-9534-BC5A8221BC41}"/>
                </a:ext>
              </a:extLst>
            </p:cNvPr>
            <p:cNvSpPr txBox="1"/>
            <p:nvPr/>
          </p:nvSpPr>
          <p:spPr>
            <a:xfrm>
              <a:off x="4783317" y="1562422"/>
              <a:ext cx="1210216" cy="307777"/>
            </a:xfrm>
            <a:prstGeom prst="rect">
              <a:avLst/>
            </a:prstGeom>
            <a:noFill/>
          </p:spPr>
          <p:txBody>
            <a:bodyPr wrap="square" rtlCol="0">
              <a:spAutoFit/>
            </a:bodyPr>
            <a:lstStyle/>
            <a:p>
              <a:r>
                <a:rPr kumimoji="1" lang="ja-JP" altLang="en-US" sz="1400" b="1"/>
                <a:t>抽出完了</a:t>
              </a:r>
            </a:p>
          </p:txBody>
        </p:sp>
        <p:sp>
          <p:nvSpPr>
            <p:cNvPr id="2" name="正方形/長方形 1">
              <a:extLst>
                <a:ext uri="{FF2B5EF4-FFF2-40B4-BE49-F238E27FC236}">
                  <a16:creationId xmlns:a16="http://schemas.microsoft.com/office/drawing/2014/main" id="{0353C85F-A927-084B-81B0-D7DECF7CDB84}"/>
                </a:ext>
              </a:extLst>
            </p:cNvPr>
            <p:cNvSpPr/>
            <p:nvPr/>
          </p:nvSpPr>
          <p:spPr>
            <a:xfrm>
              <a:off x="4159099" y="653268"/>
              <a:ext cx="2270948" cy="3745081"/>
            </a:xfrm>
            <a:prstGeom prst="rect">
              <a:avLst/>
            </a:prstGeom>
            <a:solidFill>
              <a:srgbClr val="2F5597">
                <a:alpha val="5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 name="グループ化 5">
              <a:extLst>
                <a:ext uri="{FF2B5EF4-FFF2-40B4-BE49-F238E27FC236}">
                  <a16:creationId xmlns:a16="http://schemas.microsoft.com/office/drawing/2014/main" id="{1DCDB38C-2FD0-4F27-804A-C7E25104B08C}"/>
                </a:ext>
              </a:extLst>
            </p:cNvPr>
            <p:cNvGrpSpPr/>
            <p:nvPr/>
          </p:nvGrpSpPr>
          <p:grpSpPr>
            <a:xfrm>
              <a:off x="4166270" y="1305289"/>
              <a:ext cx="2262547" cy="2186001"/>
              <a:chOff x="1389832" y="4206054"/>
              <a:chExt cx="2262547" cy="2186001"/>
            </a:xfrm>
          </p:grpSpPr>
          <p:sp>
            <p:nvSpPr>
              <p:cNvPr id="62" name="四角形: 角を丸くする 2">
                <a:extLst>
                  <a:ext uri="{FF2B5EF4-FFF2-40B4-BE49-F238E27FC236}">
                    <a16:creationId xmlns:a16="http://schemas.microsoft.com/office/drawing/2014/main" id="{470DB7D4-EE59-644E-9E7E-551BB0B49054}"/>
                  </a:ext>
                </a:extLst>
              </p:cNvPr>
              <p:cNvSpPr/>
              <p:nvPr/>
            </p:nvSpPr>
            <p:spPr>
              <a:xfrm>
                <a:off x="1389832" y="4206054"/>
                <a:ext cx="2262547" cy="21860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四角形: 角を丸くする 41">
                <a:extLst>
                  <a:ext uri="{FF2B5EF4-FFF2-40B4-BE49-F238E27FC236}">
                    <a16:creationId xmlns:a16="http://schemas.microsoft.com/office/drawing/2014/main" id="{A9E25B9E-3E8A-C442-9C49-1DBD920DE16C}"/>
                  </a:ext>
                </a:extLst>
              </p:cNvPr>
              <p:cNvSpPr/>
              <p:nvPr/>
            </p:nvSpPr>
            <p:spPr>
              <a:xfrm>
                <a:off x="2071899" y="4604660"/>
                <a:ext cx="951375" cy="780167"/>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欠片絵</a:t>
                </a:r>
              </a:p>
            </p:txBody>
          </p:sp>
          <p:sp>
            <p:nvSpPr>
              <p:cNvPr id="65" name="テキスト ボックス 64">
                <a:extLst>
                  <a:ext uri="{FF2B5EF4-FFF2-40B4-BE49-F238E27FC236}">
                    <a16:creationId xmlns:a16="http://schemas.microsoft.com/office/drawing/2014/main" id="{9B57DCFA-54F4-C541-AF04-D1ACBBD851D0}"/>
                  </a:ext>
                </a:extLst>
              </p:cNvPr>
              <p:cNvSpPr txBox="1"/>
              <p:nvPr/>
            </p:nvSpPr>
            <p:spPr>
              <a:xfrm>
                <a:off x="1566302" y="5493599"/>
                <a:ext cx="1954257" cy="538609"/>
              </a:xfrm>
              <a:prstGeom prst="rect">
                <a:avLst/>
              </a:prstGeom>
              <a:noFill/>
            </p:spPr>
            <p:txBody>
              <a:bodyPr wrap="square" rtlCol="0">
                <a:spAutoFit/>
              </a:bodyPr>
              <a:lstStyle/>
              <a:p>
                <a:pPr algn="ctr"/>
                <a:r>
                  <a:rPr kumimoji="1" lang="ja-JP" altLang="en-US" sz="1100"/>
                  <a:t>名前名前名前</a:t>
                </a:r>
                <a:endParaRPr kumimoji="1" lang="en-US" altLang="ja-JP" sz="1100"/>
              </a:p>
              <a:p>
                <a:pPr algn="ctr"/>
                <a:r>
                  <a:rPr kumimoji="1" lang="en-US" altLang="ja-JP"/>
                  <a:t>ATK +100</a:t>
                </a:r>
                <a:endParaRPr kumimoji="1" lang="ja-JP" altLang="en-US"/>
              </a:p>
            </p:txBody>
          </p:sp>
          <p:sp>
            <p:nvSpPr>
              <p:cNvPr id="68" name="四角形: 角を丸くする 41">
                <a:extLst>
                  <a:ext uri="{FF2B5EF4-FFF2-40B4-BE49-F238E27FC236}">
                    <a16:creationId xmlns:a16="http://schemas.microsoft.com/office/drawing/2014/main" id="{67E81F59-BC81-6C48-9CB3-66216C2AEAEF}"/>
                  </a:ext>
                </a:extLst>
              </p:cNvPr>
              <p:cNvSpPr/>
              <p:nvPr/>
            </p:nvSpPr>
            <p:spPr>
              <a:xfrm>
                <a:off x="2259535" y="6010006"/>
                <a:ext cx="718643" cy="301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OK</a:t>
                </a:r>
              </a:p>
            </p:txBody>
          </p:sp>
          <p:sp>
            <p:nvSpPr>
              <p:cNvPr id="200" name="テキスト ボックス 199">
                <a:extLst>
                  <a:ext uri="{FF2B5EF4-FFF2-40B4-BE49-F238E27FC236}">
                    <a16:creationId xmlns:a16="http://schemas.microsoft.com/office/drawing/2014/main" id="{8BE936B5-B8F6-4004-8F99-1CF21B70FA8C}"/>
                  </a:ext>
                </a:extLst>
              </p:cNvPr>
              <p:cNvSpPr txBox="1"/>
              <p:nvPr/>
            </p:nvSpPr>
            <p:spPr>
              <a:xfrm>
                <a:off x="1749999" y="4283497"/>
                <a:ext cx="1537225" cy="307777"/>
              </a:xfrm>
              <a:prstGeom prst="rect">
                <a:avLst/>
              </a:prstGeom>
              <a:noFill/>
            </p:spPr>
            <p:txBody>
              <a:bodyPr wrap="square" rtlCol="0">
                <a:spAutoFit/>
              </a:bodyPr>
              <a:lstStyle/>
              <a:p>
                <a:r>
                  <a:rPr kumimoji="1" lang="ja-JP" altLang="en-US" sz="1400" b="1"/>
                  <a:t>　　抽出完了</a:t>
                </a:r>
              </a:p>
            </p:txBody>
          </p:sp>
        </p:grpSp>
      </p:grpSp>
    </p:spTree>
    <p:extLst>
      <p:ext uri="{BB962C8B-B14F-4D97-AF65-F5344CB8AC3E}">
        <p14:creationId xmlns:p14="http://schemas.microsoft.com/office/powerpoint/2010/main" val="3008985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正方形/長方形 221">
            <a:extLst>
              <a:ext uri="{FF2B5EF4-FFF2-40B4-BE49-F238E27FC236}">
                <a16:creationId xmlns:a16="http://schemas.microsoft.com/office/drawing/2014/main" id="{B0A0A2F1-A202-4E34-88D9-5308B4E7B682}"/>
              </a:ext>
            </a:extLst>
          </p:cNvPr>
          <p:cNvSpPr/>
          <p:nvPr/>
        </p:nvSpPr>
        <p:spPr>
          <a:xfrm>
            <a:off x="37451" y="5581330"/>
            <a:ext cx="8875640" cy="1569660"/>
          </a:xfrm>
          <a:prstGeom prst="rect">
            <a:avLst/>
          </a:prstGeom>
        </p:spPr>
        <p:txBody>
          <a:bodyPr wrap="square">
            <a:spAutoFit/>
          </a:bodyPr>
          <a:lstStyle/>
          <a:p>
            <a:r>
              <a:rPr kumimoji="1" lang="ja-JP" altLang="en-US" sz="9600" b="1">
                <a:solidFill>
                  <a:schemeClr val="tx1">
                    <a:lumMod val="50000"/>
                    <a:lumOff val="50000"/>
                    <a:alpha val="14000"/>
                  </a:schemeClr>
                </a:solidFill>
              </a:rPr>
              <a:t>武器一覧・売却</a:t>
            </a:r>
            <a:endParaRPr kumimoji="1" lang="en-US" altLang="ja-JP" sz="9600" b="1">
              <a:solidFill>
                <a:schemeClr val="tx1">
                  <a:lumMod val="50000"/>
                  <a:lumOff val="50000"/>
                  <a:alpha val="14000"/>
                </a:schemeClr>
              </a:solidFill>
            </a:endParaRPr>
          </a:p>
        </p:txBody>
      </p:sp>
      <p:sp>
        <p:nvSpPr>
          <p:cNvPr id="9" name="テキスト ボックス 8">
            <a:extLst>
              <a:ext uri="{FF2B5EF4-FFF2-40B4-BE49-F238E27FC236}">
                <a16:creationId xmlns:a16="http://schemas.microsoft.com/office/drawing/2014/main" id="{E2E235D9-3580-4ACA-9FEC-A969AA3A308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170" name="テキスト ボックス 169">
            <a:extLst>
              <a:ext uri="{FF2B5EF4-FFF2-40B4-BE49-F238E27FC236}">
                <a16:creationId xmlns:a16="http://schemas.microsoft.com/office/drawing/2014/main" id="{DB75822E-AE03-47F6-A4CC-D731AFC56AA5}"/>
              </a:ext>
            </a:extLst>
          </p:cNvPr>
          <p:cNvSpPr txBox="1"/>
          <p:nvPr/>
        </p:nvSpPr>
        <p:spPr>
          <a:xfrm>
            <a:off x="415419" y="538799"/>
            <a:ext cx="2228495" cy="307777"/>
          </a:xfrm>
          <a:prstGeom prst="rect">
            <a:avLst/>
          </a:prstGeom>
          <a:noFill/>
        </p:spPr>
        <p:txBody>
          <a:bodyPr wrap="none" rtlCol="0">
            <a:spAutoFit/>
          </a:bodyPr>
          <a:lstStyle/>
          <a:p>
            <a:r>
              <a:rPr kumimoji="1" lang="en-US" altLang="ja-JP" sz="1400" b="1"/>
              <a:t>1. eq310.</a:t>
            </a:r>
            <a:r>
              <a:rPr kumimoji="1" lang="ja-JP" altLang="en-US" sz="1400" b="1"/>
              <a:t>装備一覧・売脚</a:t>
            </a:r>
            <a:endParaRPr kumimoji="1" lang="en-US" altLang="ja-JP" sz="1400" b="1"/>
          </a:p>
        </p:txBody>
      </p:sp>
      <p:sp>
        <p:nvSpPr>
          <p:cNvPr id="171" name="テキスト ボックス 170">
            <a:extLst>
              <a:ext uri="{FF2B5EF4-FFF2-40B4-BE49-F238E27FC236}">
                <a16:creationId xmlns:a16="http://schemas.microsoft.com/office/drawing/2014/main" id="{C8D610E0-5E5B-4944-9676-4EBB7FF1995F}"/>
              </a:ext>
            </a:extLst>
          </p:cNvPr>
          <p:cNvSpPr txBox="1"/>
          <p:nvPr/>
        </p:nvSpPr>
        <p:spPr>
          <a:xfrm>
            <a:off x="591845" y="845399"/>
            <a:ext cx="3682418" cy="4862870"/>
          </a:xfrm>
          <a:prstGeom prst="rect">
            <a:avLst/>
          </a:prstGeom>
          <a:noFill/>
        </p:spPr>
        <p:txBody>
          <a:bodyPr wrap="none" rtlCol="0" anchor="t">
            <a:spAutoFit/>
          </a:bodyPr>
          <a:lstStyle/>
          <a:p>
            <a:r>
              <a:rPr kumimoji="1" lang="ja-JP" altLang="en-US" sz="1000">
                <a:ea typeface="メイリオ"/>
              </a:rPr>
              <a:t>・武器一覧を確認することができる。</a:t>
            </a:r>
            <a:endParaRPr kumimoji="1" lang="en-US" altLang="ja-JP" sz="1000">
              <a:ea typeface="メイリオ"/>
            </a:endParaRPr>
          </a:p>
          <a:p>
            <a:r>
              <a:rPr kumimoji="1" lang="ja-JP" altLang="en-US" sz="1000">
                <a:ea typeface="メイリオ"/>
              </a:rPr>
              <a:t>　</a:t>
            </a:r>
            <a:r>
              <a:rPr kumimoji="1" lang="en-US" altLang="ja-JP" sz="1000">
                <a:ea typeface="メイリオ"/>
              </a:rPr>
              <a:t> </a:t>
            </a:r>
            <a:r>
              <a:rPr kumimoji="1" lang="ja-JP" altLang="en-US" sz="1000">
                <a:ea typeface="メイリオ"/>
              </a:rPr>
              <a:t>長押しで詳細画面に遷移。</a:t>
            </a:r>
            <a:endParaRPr kumimoji="1" lang="en-US" altLang="ja-JP" sz="1000">
              <a:ea typeface="メイリオ"/>
            </a:endParaRPr>
          </a:p>
          <a:p>
            <a:r>
              <a:rPr kumimoji="1" lang="ja-JP" altLang="en-US" sz="1000">
                <a:ea typeface="メイリオ"/>
              </a:rPr>
              <a:t>・タップすると、選択され複数売却可能。</a:t>
            </a:r>
            <a:endParaRPr kumimoji="1" lang="en-US" altLang="ja-JP" sz="1000">
              <a:ea typeface="メイリオ"/>
            </a:endParaRPr>
          </a:p>
          <a:p>
            <a:r>
              <a:rPr kumimoji="1" lang="ja-JP" altLang="en-US" sz="1000">
                <a:ea typeface="メイリオ"/>
              </a:rPr>
              <a:t>　上部は選択したものが表示される。</a:t>
            </a:r>
            <a:endParaRPr kumimoji="1" lang="en-US" altLang="ja-JP" sz="1000">
              <a:ea typeface="メイリオ"/>
            </a:endParaRPr>
          </a:p>
          <a:p>
            <a:endParaRPr kumimoji="1" lang="en-US" altLang="ja-JP" sz="1000">
              <a:ea typeface="メイリオ"/>
            </a:endParaRPr>
          </a:p>
          <a:p>
            <a:r>
              <a:rPr kumimoji="1" lang="ja-JP" altLang="en-US" sz="1000">
                <a:ea typeface="メイリオ"/>
              </a:rPr>
              <a:t>○ ソートは以下の通り。</a:t>
            </a:r>
            <a:endParaRPr kumimoji="1" lang="en-US" altLang="ja-JP" sz="1000">
              <a:ea typeface="メイリオ"/>
            </a:endParaRPr>
          </a:p>
          <a:p>
            <a:r>
              <a:rPr kumimoji="1" lang="ja-JP" altLang="en-US" sz="1000">
                <a:ea typeface="メイリオ"/>
              </a:rPr>
              <a:t>　</a:t>
            </a:r>
            <a:r>
              <a:rPr lang="ja-JP" altLang="en-US" sz="1000">
                <a:ea typeface="メイリオ"/>
              </a:rPr>
              <a:t>・入手順</a:t>
            </a:r>
            <a:endParaRPr lang="en-US" altLang="ja-JP" sz="1000">
              <a:ea typeface="メイリオ"/>
            </a:endParaRPr>
          </a:p>
          <a:p>
            <a:r>
              <a:rPr lang="ja-JP" altLang="en-US" sz="1000">
                <a:ea typeface="メイリオ"/>
              </a:rPr>
              <a:t>　・レア度順</a:t>
            </a:r>
            <a:endParaRPr lang="en-US" altLang="ja-JP" sz="1000">
              <a:ea typeface="メイリオ"/>
            </a:endParaRPr>
          </a:p>
          <a:p>
            <a:r>
              <a:rPr lang="ja-JP" altLang="en-US" sz="1000">
                <a:ea typeface="メイリオ"/>
              </a:rPr>
              <a:t>　・武器種順</a:t>
            </a:r>
            <a:endParaRPr lang="en-US" altLang="ja-JP" sz="1000">
              <a:ea typeface="メイリオ"/>
            </a:endParaRPr>
          </a:p>
          <a:p>
            <a:r>
              <a:rPr lang="ja-JP" altLang="en-US" sz="1000">
                <a:ea typeface="メイリオ"/>
              </a:rPr>
              <a:t>　　（種類ごとにレア度順）</a:t>
            </a:r>
          </a:p>
          <a:p>
            <a:r>
              <a:rPr lang="ja-JP" altLang="en-US" sz="1000">
                <a:ea typeface="メイリオ"/>
              </a:rPr>
              <a:t>　・ATK順</a:t>
            </a:r>
            <a:endParaRPr lang="ja-JP"/>
          </a:p>
          <a:p>
            <a:r>
              <a:rPr lang="ja-JP" altLang="en-US" sz="1000">
                <a:ea typeface="メイリオ"/>
              </a:rPr>
              <a:t>　・DEF順</a:t>
            </a:r>
            <a:endParaRPr lang="ja-JP"/>
          </a:p>
          <a:p>
            <a:r>
              <a:rPr lang="ja-JP" altLang="en-US" sz="1000">
                <a:ea typeface="メイリオ"/>
              </a:rPr>
              <a:t>　・SPD順</a:t>
            </a:r>
            <a:endParaRPr lang="ja-JP"/>
          </a:p>
          <a:p>
            <a:r>
              <a:rPr lang="ja-JP" altLang="en-US" sz="1000">
                <a:ea typeface="メイリオ"/>
              </a:rPr>
              <a:t>　・レベル順</a:t>
            </a:r>
            <a:endParaRPr lang="en-US" altLang="ja-JP" sz="1000">
              <a:ea typeface="メイリオ"/>
            </a:endParaRPr>
          </a:p>
          <a:p>
            <a:r>
              <a:rPr lang="ja-JP" altLang="en-US" sz="1000">
                <a:ea typeface="メイリオ"/>
              </a:rPr>
              <a:t>　選択した項目に紐づくパラメータをアイコンに表示。</a:t>
            </a:r>
          </a:p>
          <a:p>
            <a:r>
              <a:rPr lang="ja-JP" altLang="en-US" sz="1000">
                <a:ea typeface="メイリオ"/>
              </a:rPr>
              <a:t>　　</a:t>
            </a:r>
            <a:endParaRPr lang="en-US" altLang="ja-JP" sz="1000">
              <a:ea typeface="メイリオ"/>
            </a:endParaRPr>
          </a:p>
          <a:p>
            <a:r>
              <a:rPr lang="ja-JP" altLang="en-US" sz="1000">
                <a:ea typeface="メイリオ"/>
              </a:rPr>
              <a:t>〇 フィルタは以下の通り。</a:t>
            </a:r>
            <a:endParaRPr lang="en-US" altLang="ja-JP" sz="1000">
              <a:ea typeface="メイリオ"/>
            </a:endParaRPr>
          </a:p>
          <a:p>
            <a:r>
              <a:rPr lang="ja-JP" altLang="en-US" sz="1000">
                <a:ea typeface="メイリオ"/>
              </a:rPr>
              <a:t>　・武器種</a:t>
            </a:r>
            <a:endParaRPr lang="en-US" altLang="ja-JP" sz="1000">
              <a:ea typeface="メイリオ"/>
            </a:endParaRPr>
          </a:p>
          <a:p>
            <a:r>
              <a:rPr lang="ja-JP" altLang="en-US" sz="1000">
                <a:ea typeface="メイリオ"/>
              </a:rPr>
              <a:t>　　　レア度、レベル降順でソート</a:t>
            </a:r>
            <a:endParaRPr lang="en-US" altLang="ja-JP" sz="1000">
              <a:ea typeface="メイリオ"/>
            </a:endParaRPr>
          </a:p>
          <a:p>
            <a:r>
              <a:rPr lang="ja-JP" altLang="en-US" sz="1000">
                <a:ea typeface="メイリオ"/>
              </a:rPr>
              <a:t>　・レア度</a:t>
            </a:r>
          </a:p>
          <a:p>
            <a:r>
              <a:rPr lang="ja-JP" altLang="en-US" sz="1000">
                <a:ea typeface="メイリオ"/>
              </a:rPr>
              <a:t>　　　レベル降順でソート</a:t>
            </a:r>
            <a:endParaRPr lang="en-US" altLang="ja-JP" sz="1000">
              <a:ea typeface="メイリオ"/>
            </a:endParaRPr>
          </a:p>
          <a:p>
            <a:endParaRPr lang="ja-JP" altLang="en-US" sz="1000">
              <a:ea typeface="メイリオ"/>
            </a:endParaRPr>
          </a:p>
          <a:p>
            <a:r>
              <a:rPr kumimoji="1" lang="ja-JP" altLang="en-US" sz="1000">
                <a:ea typeface="メイリオ"/>
              </a:rPr>
              <a:t>○ 昇順と降順</a:t>
            </a:r>
            <a:endParaRPr lang="ja-JP" altLang="en-US" sz="1000">
              <a:ea typeface="メイリオ"/>
            </a:endParaRPr>
          </a:p>
          <a:p>
            <a:r>
              <a:rPr kumimoji="1" lang="ja-JP" altLang="en-US" sz="1000">
                <a:ea typeface="メイリオ"/>
              </a:rPr>
              <a:t>　タップすると切り替わる。</a:t>
            </a:r>
            <a:endParaRPr lang="ja-JP" altLang="en-US" sz="1000">
              <a:ea typeface="メイリオ"/>
            </a:endParaRPr>
          </a:p>
          <a:p>
            <a:r>
              <a:rPr kumimoji="1" lang="ja-JP" altLang="en-US" sz="1000">
                <a:ea typeface="メイリオ"/>
              </a:rPr>
              <a:t>○ 上下にスワイプ、もしくは右サイドバーを操作することで</a:t>
            </a:r>
            <a:endParaRPr lang="ja-JP" altLang="en-US" sz="1000">
              <a:ea typeface="メイリオ"/>
            </a:endParaRPr>
          </a:p>
          <a:p>
            <a:r>
              <a:rPr kumimoji="1" lang="ja-JP" altLang="en-US" sz="1000">
                <a:ea typeface="メイリオ"/>
              </a:rPr>
              <a:t>　 上下させることができる。</a:t>
            </a:r>
            <a:endParaRPr lang="ja-JP" altLang="en-US" sz="1000">
              <a:ea typeface="メイリオ"/>
            </a:endParaRPr>
          </a:p>
          <a:p>
            <a:r>
              <a:rPr kumimoji="1" lang="ja-JP" altLang="en-US" sz="1000">
                <a:ea typeface="メイリオ"/>
              </a:rPr>
              <a:t>○ 長押しでカードの詳細画面へ遷移することができる。</a:t>
            </a:r>
            <a:endParaRPr lang="ja-JP" altLang="en-US" sz="1000">
              <a:ea typeface="メイリオ"/>
            </a:endParaRPr>
          </a:p>
          <a:p>
            <a:r>
              <a:rPr kumimoji="1" lang="ja-JP" altLang="en-US" sz="1000">
                <a:ea typeface="メイリオ"/>
              </a:rPr>
              <a:t>　 スワイプ状態になった場合は、長押し判定は行わない。</a:t>
            </a:r>
            <a:endParaRPr lang="ja-JP" altLang="en-US" sz="1000">
              <a:ea typeface="メイリオ"/>
            </a:endParaRPr>
          </a:p>
          <a:p>
            <a:r>
              <a:rPr kumimoji="1" lang="ja-JP" altLang="en-US" sz="1000">
                <a:ea typeface="メイリオ"/>
              </a:rPr>
              <a:t>○ 画面右下に総数が書かれている</a:t>
            </a:r>
            <a:endParaRPr lang="ja-JP" altLang="en-US" sz="1000">
              <a:ea typeface="メイリオ"/>
            </a:endParaRPr>
          </a:p>
          <a:p>
            <a:endParaRPr lang="ja-JP" altLang="en-US" sz="1000">
              <a:ea typeface="メイリオ"/>
            </a:endParaRPr>
          </a:p>
        </p:txBody>
      </p:sp>
      <p:sp>
        <p:nvSpPr>
          <p:cNvPr id="207" name="テキスト ボックス 206">
            <a:extLst>
              <a:ext uri="{FF2B5EF4-FFF2-40B4-BE49-F238E27FC236}">
                <a16:creationId xmlns:a16="http://schemas.microsoft.com/office/drawing/2014/main" id="{B47CF1DB-6E08-4D90-B749-0CF8F2CBE00E}"/>
              </a:ext>
            </a:extLst>
          </p:cNvPr>
          <p:cNvSpPr txBox="1"/>
          <p:nvPr/>
        </p:nvSpPr>
        <p:spPr>
          <a:xfrm>
            <a:off x="415419" y="5479018"/>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08" name="テキスト ボックス 207">
            <a:extLst>
              <a:ext uri="{FF2B5EF4-FFF2-40B4-BE49-F238E27FC236}">
                <a16:creationId xmlns:a16="http://schemas.microsoft.com/office/drawing/2014/main" id="{32FD6CF6-ECF3-4358-A2FF-8434E66B7DA2}"/>
              </a:ext>
            </a:extLst>
          </p:cNvPr>
          <p:cNvSpPr txBox="1"/>
          <p:nvPr/>
        </p:nvSpPr>
        <p:spPr>
          <a:xfrm>
            <a:off x="591845" y="5726957"/>
            <a:ext cx="4031873" cy="553998"/>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　</a:t>
            </a:r>
            <a:endParaRPr kumimoji="1" lang="en-US" altLang="ja-JP" sz="1000"/>
          </a:p>
        </p:txBody>
      </p:sp>
      <p:sp>
        <p:nvSpPr>
          <p:cNvPr id="224" name="フッター プレースホルダー 68">
            <a:extLst>
              <a:ext uri="{FF2B5EF4-FFF2-40B4-BE49-F238E27FC236}">
                <a16:creationId xmlns:a16="http://schemas.microsoft.com/office/drawing/2014/main" id="{75F585EF-CF22-4698-82DD-E08A6C70E3A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76" name="スライド番号プレースホルダー 69">
            <a:extLst>
              <a:ext uri="{FF2B5EF4-FFF2-40B4-BE49-F238E27FC236}">
                <a16:creationId xmlns:a16="http://schemas.microsoft.com/office/drawing/2014/main" id="{C34F8265-11E2-4308-8CF5-92FADFA9394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45</a:t>
            </a:fld>
            <a:endParaRPr kumimoji="1" lang="ja-JP" altLang="en-US"/>
          </a:p>
        </p:txBody>
      </p:sp>
      <p:grpSp>
        <p:nvGrpSpPr>
          <p:cNvPr id="3" name="グループ化 2">
            <a:extLst>
              <a:ext uri="{FF2B5EF4-FFF2-40B4-BE49-F238E27FC236}">
                <a16:creationId xmlns:a16="http://schemas.microsoft.com/office/drawing/2014/main" id="{42E63E1E-3CC2-4E86-AE89-B05A3253F2EF}"/>
              </a:ext>
            </a:extLst>
          </p:cNvPr>
          <p:cNvGrpSpPr/>
          <p:nvPr/>
        </p:nvGrpSpPr>
        <p:grpSpPr>
          <a:xfrm>
            <a:off x="4163426" y="767730"/>
            <a:ext cx="2667323" cy="4602399"/>
            <a:chOff x="5518117" y="1127800"/>
            <a:chExt cx="2667323" cy="4602399"/>
          </a:xfrm>
        </p:grpSpPr>
        <p:sp>
          <p:nvSpPr>
            <p:cNvPr id="172" name="正方形/長方形 171">
              <a:extLst>
                <a:ext uri="{FF2B5EF4-FFF2-40B4-BE49-F238E27FC236}">
                  <a16:creationId xmlns:a16="http://schemas.microsoft.com/office/drawing/2014/main" id="{608CBA3C-54AB-41D8-B344-BFD4D14AA748}"/>
                </a:ext>
              </a:extLst>
            </p:cNvPr>
            <p:cNvSpPr/>
            <p:nvPr/>
          </p:nvSpPr>
          <p:spPr>
            <a:xfrm>
              <a:off x="5595874" y="1127802"/>
              <a:ext cx="2589566" cy="4602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武器一覧</a:t>
              </a:r>
              <a:endParaRPr kumimoji="1" lang="en-US" altLang="ja-JP" sz="1100" b="1">
                <a:latin typeface="メイリオ" panose="020B0604030504040204" pitchFamily="50" charset="-128"/>
                <a:ea typeface="メイリオ" panose="020B0604030504040204" pitchFamily="50" charset="-128"/>
              </a:endParaRPr>
            </a:p>
          </p:txBody>
        </p:sp>
        <p:grpSp>
          <p:nvGrpSpPr>
            <p:cNvPr id="174" name="グループ化 173">
              <a:extLst>
                <a:ext uri="{FF2B5EF4-FFF2-40B4-BE49-F238E27FC236}">
                  <a16:creationId xmlns:a16="http://schemas.microsoft.com/office/drawing/2014/main" id="{DC82C345-3505-4B90-BE59-5E17628684D6}"/>
                </a:ext>
              </a:extLst>
            </p:cNvPr>
            <p:cNvGrpSpPr/>
            <p:nvPr/>
          </p:nvGrpSpPr>
          <p:grpSpPr>
            <a:xfrm>
              <a:off x="5595874" y="1127800"/>
              <a:ext cx="2589566" cy="575103"/>
              <a:chOff x="0" y="0"/>
              <a:chExt cx="2637694" cy="599215"/>
            </a:xfrm>
          </p:grpSpPr>
          <p:sp>
            <p:nvSpPr>
              <p:cNvPr id="175" name="正方形/長方形 174">
                <a:extLst>
                  <a:ext uri="{FF2B5EF4-FFF2-40B4-BE49-F238E27FC236}">
                    <a16:creationId xmlns:a16="http://schemas.microsoft.com/office/drawing/2014/main" id="{331DE6D8-C739-4950-89D2-496FD4B28957}"/>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76" name="正方形/長方形 175">
                <a:extLst>
                  <a:ext uri="{FF2B5EF4-FFF2-40B4-BE49-F238E27FC236}">
                    <a16:creationId xmlns:a16="http://schemas.microsoft.com/office/drawing/2014/main" id="{5DC8410E-3361-4C20-B19F-1E32F9B1B705}"/>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77" name="正方形/長方形 176">
                <a:extLst>
                  <a:ext uri="{FF2B5EF4-FFF2-40B4-BE49-F238E27FC236}">
                    <a16:creationId xmlns:a16="http://schemas.microsoft.com/office/drawing/2014/main" id="{F9F6151A-EF37-428A-A487-D8C7FD61DA6E}"/>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78" name="正方形/長方形 177">
                <a:extLst>
                  <a:ext uri="{FF2B5EF4-FFF2-40B4-BE49-F238E27FC236}">
                    <a16:creationId xmlns:a16="http://schemas.microsoft.com/office/drawing/2014/main" id="{669763E2-C0CF-4A28-AFBA-CAD596491794}"/>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79" name="四角形: 角を丸くする 814">
                <a:extLst>
                  <a:ext uri="{FF2B5EF4-FFF2-40B4-BE49-F238E27FC236}">
                    <a16:creationId xmlns:a16="http://schemas.microsoft.com/office/drawing/2014/main" id="{FCD0B525-06FE-4322-82B7-FE78C997CA50}"/>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0" name="正方形/長方形 179">
                <a:extLst>
                  <a:ext uri="{FF2B5EF4-FFF2-40B4-BE49-F238E27FC236}">
                    <a16:creationId xmlns:a16="http://schemas.microsoft.com/office/drawing/2014/main" id="{22CDD719-C9E3-429A-BCC4-B82C32F0105B}"/>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81" name="楕円 816">
                <a:extLst>
                  <a:ext uri="{FF2B5EF4-FFF2-40B4-BE49-F238E27FC236}">
                    <a16:creationId xmlns:a16="http://schemas.microsoft.com/office/drawing/2014/main" id="{3508D0BE-1AE0-4DA3-BBA1-BA4D49B6AD91}"/>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82" name="四角形: 角を丸くする 817">
                <a:extLst>
                  <a:ext uri="{FF2B5EF4-FFF2-40B4-BE49-F238E27FC236}">
                    <a16:creationId xmlns:a16="http://schemas.microsoft.com/office/drawing/2014/main" id="{462EA119-A880-4C14-BA0A-92B19A6FAA4E}"/>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3" name="正方形/長方形 182">
                <a:extLst>
                  <a:ext uri="{FF2B5EF4-FFF2-40B4-BE49-F238E27FC236}">
                    <a16:creationId xmlns:a16="http://schemas.microsoft.com/office/drawing/2014/main" id="{861064DB-820B-4381-9E04-12E0FA5D42DC}"/>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84" name="四角形: 角を丸くする 819">
                <a:extLst>
                  <a:ext uri="{FF2B5EF4-FFF2-40B4-BE49-F238E27FC236}">
                    <a16:creationId xmlns:a16="http://schemas.microsoft.com/office/drawing/2014/main" id="{5532760B-668E-4DDE-B151-E055C21BF5CB}"/>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5" name="四角形: 角を丸くする 820">
                <a:extLst>
                  <a:ext uri="{FF2B5EF4-FFF2-40B4-BE49-F238E27FC236}">
                    <a16:creationId xmlns:a16="http://schemas.microsoft.com/office/drawing/2014/main" id="{1F426336-2BB6-4C3D-AFA6-2842B2F13778}"/>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6" name="テキスト ボックス 821">
                <a:extLst>
                  <a:ext uri="{FF2B5EF4-FFF2-40B4-BE49-F238E27FC236}">
                    <a16:creationId xmlns:a16="http://schemas.microsoft.com/office/drawing/2014/main" id="{D5BBE353-F5F2-4439-AA8B-A4BA24C3936E}"/>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87" name="テキスト ボックス 822">
                <a:extLst>
                  <a:ext uri="{FF2B5EF4-FFF2-40B4-BE49-F238E27FC236}">
                    <a16:creationId xmlns:a16="http://schemas.microsoft.com/office/drawing/2014/main" id="{6C708BA9-BBB7-4BA9-AA70-640C859E7454}"/>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 name="正方形/長方形 1">
              <a:extLst>
                <a:ext uri="{FF2B5EF4-FFF2-40B4-BE49-F238E27FC236}">
                  <a16:creationId xmlns:a16="http://schemas.microsoft.com/office/drawing/2014/main" id="{6FC7FA00-E0E1-442D-A944-3953FFF1ECEB}"/>
                </a:ext>
              </a:extLst>
            </p:cNvPr>
            <p:cNvSpPr/>
            <p:nvPr/>
          </p:nvSpPr>
          <p:spPr>
            <a:xfrm>
              <a:off x="5608665" y="3314341"/>
              <a:ext cx="2394907" cy="239553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四角形: 角を丸くする 806">
              <a:extLst>
                <a:ext uri="{FF2B5EF4-FFF2-40B4-BE49-F238E27FC236}">
                  <a16:creationId xmlns:a16="http://schemas.microsoft.com/office/drawing/2014/main" id="{FBCF0D5D-0A34-4A34-B927-F2115A025E80}"/>
                </a:ext>
              </a:extLst>
            </p:cNvPr>
            <p:cNvSpPr/>
            <p:nvPr/>
          </p:nvSpPr>
          <p:spPr>
            <a:xfrm>
              <a:off x="6096860" y="3762321"/>
              <a:ext cx="460085" cy="458956"/>
            </a:xfrm>
            <a:prstGeom prst="roundRect">
              <a:avLst>
                <a:gd name="adj" fmla="val 15000"/>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0" name="四角形: 角を丸くする 808">
              <a:extLst>
                <a:ext uri="{FF2B5EF4-FFF2-40B4-BE49-F238E27FC236}">
                  <a16:creationId xmlns:a16="http://schemas.microsoft.com/office/drawing/2014/main" id="{795D9716-E65D-4D6C-A652-9C73CC4EFC0F}"/>
                </a:ext>
              </a:extLst>
            </p:cNvPr>
            <p:cNvSpPr/>
            <p:nvPr/>
          </p:nvSpPr>
          <p:spPr>
            <a:xfrm>
              <a:off x="7017029" y="3762321"/>
              <a:ext cx="460085" cy="458956"/>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1" name="四角形: 角を丸くする 809">
              <a:extLst>
                <a:ext uri="{FF2B5EF4-FFF2-40B4-BE49-F238E27FC236}">
                  <a16:creationId xmlns:a16="http://schemas.microsoft.com/office/drawing/2014/main" id="{D68506D9-A28D-4A4F-A198-9C1601D4BCE7}"/>
                </a:ext>
              </a:extLst>
            </p:cNvPr>
            <p:cNvSpPr/>
            <p:nvPr/>
          </p:nvSpPr>
          <p:spPr>
            <a:xfrm>
              <a:off x="7477113" y="3762321"/>
              <a:ext cx="460085" cy="458956"/>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2" name="四角形: 角を丸くする 807">
              <a:extLst>
                <a:ext uri="{FF2B5EF4-FFF2-40B4-BE49-F238E27FC236}">
                  <a16:creationId xmlns:a16="http://schemas.microsoft.com/office/drawing/2014/main" id="{EF3870C3-FAC7-4594-BF20-DD3191DBE132}"/>
                </a:ext>
              </a:extLst>
            </p:cNvPr>
            <p:cNvSpPr/>
            <p:nvPr/>
          </p:nvSpPr>
          <p:spPr>
            <a:xfrm>
              <a:off x="6567668" y="3755490"/>
              <a:ext cx="460085" cy="458956"/>
            </a:xfrm>
            <a:prstGeom prst="roundRect">
              <a:avLst>
                <a:gd name="adj" fmla="val 1500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nvGrpSpPr>
            <p:cNvPr id="193" name="グループ化 192">
              <a:extLst>
                <a:ext uri="{FF2B5EF4-FFF2-40B4-BE49-F238E27FC236}">
                  <a16:creationId xmlns:a16="http://schemas.microsoft.com/office/drawing/2014/main" id="{3B96FB18-EEE2-4A9E-8ACE-81872A14524E}"/>
                </a:ext>
              </a:extLst>
            </p:cNvPr>
            <p:cNvGrpSpPr/>
            <p:nvPr/>
          </p:nvGrpSpPr>
          <p:grpSpPr>
            <a:xfrm>
              <a:off x="8040074" y="3414875"/>
              <a:ext cx="87817" cy="2169960"/>
              <a:chOff x="2428935" y="1285895"/>
              <a:chExt cx="73270" cy="3077308"/>
            </a:xfrm>
          </p:grpSpPr>
          <p:sp>
            <p:nvSpPr>
              <p:cNvPr id="194" name="四角形: 角を丸くする 803">
                <a:extLst>
                  <a:ext uri="{FF2B5EF4-FFF2-40B4-BE49-F238E27FC236}">
                    <a16:creationId xmlns:a16="http://schemas.microsoft.com/office/drawing/2014/main" id="{AD9F0DA4-1BE7-4D65-A5B5-7B96F0FD2DD4}"/>
                  </a:ext>
                </a:extLst>
              </p:cNvPr>
              <p:cNvSpPr/>
              <p:nvPr/>
            </p:nvSpPr>
            <p:spPr>
              <a:xfrm>
                <a:off x="2428935" y="1285896"/>
                <a:ext cx="73270" cy="3077307"/>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5" name="四角形: 角を丸くする 804">
                <a:extLst>
                  <a:ext uri="{FF2B5EF4-FFF2-40B4-BE49-F238E27FC236}">
                    <a16:creationId xmlns:a16="http://schemas.microsoft.com/office/drawing/2014/main" id="{2E41B27D-BB7B-4F52-BBF6-1EF916F17446}"/>
                  </a:ext>
                </a:extLst>
              </p:cNvPr>
              <p:cNvSpPr/>
              <p:nvPr/>
            </p:nvSpPr>
            <p:spPr>
              <a:xfrm>
                <a:off x="2428935" y="1285895"/>
                <a:ext cx="73270" cy="961658"/>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96" name="四角形: 角を丸くする 790">
              <a:extLst>
                <a:ext uri="{FF2B5EF4-FFF2-40B4-BE49-F238E27FC236}">
                  <a16:creationId xmlns:a16="http://schemas.microsoft.com/office/drawing/2014/main" id="{C6CAC5E1-276B-45D4-A027-05BCDB0121FA}"/>
                </a:ext>
              </a:extLst>
            </p:cNvPr>
            <p:cNvSpPr/>
            <p:nvPr/>
          </p:nvSpPr>
          <p:spPr>
            <a:xfrm>
              <a:off x="5590390" y="3549360"/>
              <a:ext cx="572411" cy="18264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sp>
          <p:nvSpPr>
            <p:cNvPr id="197" name="正方形/長方形 196">
              <a:extLst>
                <a:ext uri="{FF2B5EF4-FFF2-40B4-BE49-F238E27FC236}">
                  <a16:creationId xmlns:a16="http://schemas.microsoft.com/office/drawing/2014/main" id="{4407767F-1965-42D0-86A9-B50DD0B242EA}"/>
                </a:ext>
              </a:extLst>
            </p:cNvPr>
            <p:cNvSpPr/>
            <p:nvPr/>
          </p:nvSpPr>
          <p:spPr>
            <a:xfrm>
              <a:off x="7214635" y="3577929"/>
              <a:ext cx="718882" cy="15126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198" name="四角形: 角を丸くする 792">
              <a:extLst>
                <a:ext uri="{FF2B5EF4-FFF2-40B4-BE49-F238E27FC236}">
                  <a16:creationId xmlns:a16="http://schemas.microsoft.com/office/drawing/2014/main" id="{726A44E0-8E5D-411C-910B-E3F34EE52ACB}"/>
                </a:ext>
              </a:extLst>
            </p:cNvPr>
            <p:cNvSpPr/>
            <p:nvPr/>
          </p:nvSpPr>
          <p:spPr>
            <a:xfrm>
              <a:off x="7429172" y="1734663"/>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223" name="四角形: 角を丸くする 808">
              <a:extLst>
                <a:ext uri="{FF2B5EF4-FFF2-40B4-BE49-F238E27FC236}">
                  <a16:creationId xmlns:a16="http://schemas.microsoft.com/office/drawing/2014/main" id="{574FB5F5-8EDC-4398-B271-046874C2DB26}"/>
                </a:ext>
              </a:extLst>
            </p:cNvPr>
            <p:cNvSpPr/>
            <p:nvPr/>
          </p:nvSpPr>
          <p:spPr>
            <a:xfrm>
              <a:off x="5630980" y="3762321"/>
              <a:ext cx="460085" cy="458956"/>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nvGrpSpPr>
            <p:cNvPr id="199" name="グループ化 198">
              <a:extLst>
                <a:ext uri="{FF2B5EF4-FFF2-40B4-BE49-F238E27FC236}">
                  <a16:creationId xmlns:a16="http://schemas.microsoft.com/office/drawing/2014/main" id="{FA2F3C55-8AF7-4564-B097-58E48AA30AE4}"/>
                </a:ext>
              </a:extLst>
            </p:cNvPr>
            <p:cNvGrpSpPr/>
            <p:nvPr/>
          </p:nvGrpSpPr>
          <p:grpSpPr>
            <a:xfrm>
              <a:off x="5636775" y="4249731"/>
              <a:ext cx="2300425" cy="458960"/>
              <a:chOff x="45763" y="1857402"/>
              <a:chExt cx="2286000" cy="457204"/>
            </a:xfrm>
          </p:grpSpPr>
          <p:sp>
            <p:nvSpPr>
              <p:cNvPr id="200" name="四角形: 角を丸くする 835">
                <a:extLst>
                  <a:ext uri="{FF2B5EF4-FFF2-40B4-BE49-F238E27FC236}">
                    <a16:creationId xmlns:a16="http://schemas.microsoft.com/office/drawing/2014/main" id="{DA77B283-2856-4BDE-ACDE-85E60CD2A66D}"/>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1" name="四角形: 角を丸くする 836">
                <a:extLst>
                  <a:ext uri="{FF2B5EF4-FFF2-40B4-BE49-F238E27FC236}">
                    <a16:creationId xmlns:a16="http://schemas.microsoft.com/office/drawing/2014/main" id="{3857DC45-88FB-4683-9598-A87674D9733F}"/>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2" name="四角形: 角を丸くする 837">
                <a:extLst>
                  <a:ext uri="{FF2B5EF4-FFF2-40B4-BE49-F238E27FC236}">
                    <a16:creationId xmlns:a16="http://schemas.microsoft.com/office/drawing/2014/main" id="{2C958EE2-13B5-476C-B196-8656DE9453AA}"/>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3" name="四角形: 角を丸くする 838">
                <a:extLst>
                  <a:ext uri="{FF2B5EF4-FFF2-40B4-BE49-F238E27FC236}">
                    <a16:creationId xmlns:a16="http://schemas.microsoft.com/office/drawing/2014/main" id="{54B790F8-9386-48AA-AA6A-507068146544}"/>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4" name="四角形: 角を丸くする 839">
                <a:extLst>
                  <a:ext uri="{FF2B5EF4-FFF2-40B4-BE49-F238E27FC236}">
                    <a16:creationId xmlns:a16="http://schemas.microsoft.com/office/drawing/2014/main" id="{113DFF87-CF4B-420F-AD7D-CC724FC0E4E0}"/>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205" name="テキスト ボックス 919">
              <a:extLst>
                <a:ext uri="{FF2B5EF4-FFF2-40B4-BE49-F238E27FC236}">
                  <a16:creationId xmlns:a16="http://schemas.microsoft.com/office/drawing/2014/main" id="{9C6375EF-D560-4981-85A2-97E96370965F}"/>
                </a:ext>
              </a:extLst>
            </p:cNvPr>
            <p:cNvSpPr txBox="1"/>
            <p:nvPr/>
          </p:nvSpPr>
          <p:spPr>
            <a:xfrm>
              <a:off x="5698611" y="3771177"/>
              <a:ext cx="94811" cy="14377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600" u="sng">
                  <a:solidFill>
                    <a:schemeClr val="bg1"/>
                  </a:solidFill>
                </a:rPr>
                <a:t>E</a:t>
              </a:r>
              <a:endParaRPr kumimoji="1" lang="ja-JP" altLang="en-US" sz="1600" u="sng">
                <a:solidFill>
                  <a:schemeClr val="bg1"/>
                </a:solidFill>
              </a:endParaRPr>
            </a:p>
          </p:txBody>
        </p:sp>
        <p:pic>
          <p:nvPicPr>
            <p:cNvPr id="206" name="グラフィックス 148" descr="鎖錠">
              <a:extLst>
                <a:ext uri="{FF2B5EF4-FFF2-40B4-BE49-F238E27FC236}">
                  <a16:creationId xmlns:a16="http://schemas.microsoft.com/office/drawing/2014/main" id="{B46B47FE-83F8-4488-9648-214C26C2BD3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09828" y="3766751"/>
              <a:ext cx="143777" cy="143776"/>
            </a:xfrm>
            <a:prstGeom prst="rect">
              <a:avLst/>
            </a:prstGeom>
          </p:spPr>
        </p:pic>
        <p:sp>
          <p:nvSpPr>
            <p:cNvPr id="209" name="円/楕円 2">
              <a:extLst>
                <a:ext uri="{FF2B5EF4-FFF2-40B4-BE49-F238E27FC236}">
                  <a16:creationId xmlns:a16="http://schemas.microsoft.com/office/drawing/2014/main" id="{7F623252-8D93-406F-9602-D741E0EC3667}"/>
                </a:ext>
              </a:extLst>
            </p:cNvPr>
            <p:cNvSpPr/>
            <p:nvPr/>
          </p:nvSpPr>
          <p:spPr>
            <a:xfrm>
              <a:off x="6191959" y="3560201"/>
              <a:ext cx="614159" cy="143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00">
                  <a:ea typeface="メイリオ"/>
                </a:rPr>
                <a:t>昇</a:t>
              </a:r>
              <a:r>
                <a:rPr kumimoji="1" lang="en-US" altLang="ja-JP" sz="500">
                  <a:ea typeface="メイリオ"/>
                </a:rPr>
                <a:t>(</a:t>
              </a:r>
              <a:r>
                <a:rPr kumimoji="1" lang="ja-JP" altLang="en-US" sz="500">
                  <a:ea typeface="メイリオ"/>
                </a:rPr>
                <a:t>降</a:t>
              </a:r>
              <a:r>
                <a:rPr kumimoji="1" lang="en-US" altLang="ja-JP" sz="500">
                  <a:ea typeface="メイリオ"/>
                </a:rPr>
                <a:t>)</a:t>
              </a:r>
              <a:r>
                <a:rPr kumimoji="1" lang="ja-JP" altLang="en-US" sz="500">
                  <a:ea typeface="メイリオ"/>
                </a:rPr>
                <a:t>順</a:t>
              </a:r>
              <a:endParaRPr lang="ja-JP" altLang="en-US" sz="500">
                <a:ea typeface="メイリオ"/>
              </a:endParaRPr>
            </a:p>
          </p:txBody>
        </p:sp>
        <p:pic>
          <p:nvPicPr>
            <p:cNvPr id="210" name="グラフィックス 148" descr="鎖錠">
              <a:extLst>
                <a:ext uri="{FF2B5EF4-FFF2-40B4-BE49-F238E27FC236}">
                  <a16:creationId xmlns:a16="http://schemas.microsoft.com/office/drawing/2014/main" id="{CAA844D7-3AC0-4B77-8A53-0C60F337AE7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71087" y="3755289"/>
              <a:ext cx="143777" cy="143776"/>
            </a:xfrm>
            <a:prstGeom prst="rect">
              <a:avLst/>
            </a:prstGeom>
          </p:spPr>
        </p:pic>
        <p:sp>
          <p:nvSpPr>
            <p:cNvPr id="211" name="テキスト ボックス 919">
              <a:extLst>
                <a:ext uri="{FF2B5EF4-FFF2-40B4-BE49-F238E27FC236}">
                  <a16:creationId xmlns:a16="http://schemas.microsoft.com/office/drawing/2014/main" id="{20C815D1-9333-4B03-875B-9BF34B77D219}"/>
                </a:ext>
              </a:extLst>
            </p:cNvPr>
            <p:cNvSpPr txBox="1"/>
            <p:nvPr/>
          </p:nvSpPr>
          <p:spPr>
            <a:xfrm>
              <a:off x="6586726" y="3776139"/>
              <a:ext cx="94811" cy="14377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600" u="sng">
                  <a:solidFill>
                    <a:schemeClr val="bg1"/>
                  </a:solidFill>
                </a:rPr>
                <a:t>E</a:t>
              </a:r>
              <a:endParaRPr kumimoji="1" lang="ja-JP" altLang="en-US" sz="1600" u="sng">
                <a:solidFill>
                  <a:schemeClr val="bg1"/>
                </a:solidFill>
              </a:endParaRPr>
            </a:p>
          </p:txBody>
        </p:sp>
        <p:sp>
          <p:nvSpPr>
            <p:cNvPr id="212" name="テキスト ボックス 211">
              <a:extLst>
                <a:ext uri="{FF2B5EF4-FFF2-40B4-BE49-F238E27FC236}">
                  <a16:creationId xmlns:a16="http://schemas.microsoft.com/office/drawing/2014/main" id="{FA791A2F-111C-44DF-9B80-A4A7B855A020}"/>
                </a:ext>
              </a:extLst>
            </p:cNvPr>
            <p:cNvSpPr txBox="1"/>
            <p:nvPr/>
          </p:nvSpPr>
          <p:spPr>
            <a:xfrm>
              <a:off x="6570683" y="4006662"/>
              <a:ext cx="537395" cy="276999"/>
            </a:xfrm>
            <a:prstGeom prst="rect">
              <a:avLst/>
            </a:prstGeom>
            <a:noFill/>
          </p:spPr>
          <p:txBody>
            <a:bodyPr wrap="square" rtlCol="0">
              <a:spAutoFit/>
            </a:bodyPr>
            <a:lstStyle/>
            <a:p>
              <a:r>
                <a:rPr kumimoji="1" lang="ja-JP" altLang="en-US" sz="1200">
                  <a:solidFill>
                    <a:schemeClr val="bg1"/>
                  </a:solidFill>
                </a:rPr>
                <a:t>★５</a:t>
              </a:r>
            </a:p>
          </p:txBody>
        </p:sp>
        <p:sp>
          <p:nvSpPr>
            <p:cNvPr id="213" name="テキスト ボックス 212">
              <a:extLst>
                <a:ext uri="{FF2B5EF4-FFF2-40B4-BE49-F238E27FC236}">
                  <a16:creationId xmlns:a16="http://schemas.microsoft.com/office/drawing/2014/main" id="{5E6F28E1-198B-408B-B9EA-B3FCB4F760CB}"/>
                </a:ext>
              </a:extLst>
            </p:cNvPr>
            <p:cNvSpPr txBox="1"/>
            <p:nvPr/>
          </p:nvSpPr>
          <p:spPr>
            <a:xfrm>
              <a:off x="6087387" y="3992075"/>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14" name="テキスト ボックス 213">
              <a:extLst>
                <a:ext uri="{FF2B5EF4-FFF2-40B4-BE49-F238E27FC236}">
                  <a16:creationId xmlns:a16="http://schemas.microsoft.com/office/drawing/2014/main" id="{F79F6F9C-7F12-4869-976D-31B0CE110333}"/>
                </a:ext>
              </a:extLst>
            </p:cNvPr>
            <p:cNvSpPr txBox="1"/>
            <p:nvPr/>
          </p:nvSpPr>
          <p:spPr>
            <a:xfrm>
              <a:off x="5608666" y="4006662"/>
              <a:ext cx="509287" cy="276999"/>
            </a:xfrm>
            <a:prstGeom prst="rect">
              <a:avLst/>
            </a:prstGeom>
            <a:noFill/>
          </p:spPr>
          <p:txBody>
            <a:bodyPr wrap="square" rtlCol="0">
              <a:spAutoFit/>
            </a:bodyPr>
            <a:lstStyle/>
            <a:p>
              <a:r>
                <a:rPr kumimoji="1" lang="ja-JP" altLang="en-US" sz="1200">
                  <a:solidFill>
                    <a:schemeClr val="bg1"/>
                  </a:solidFill>
                </a:rPr>
                <a:t>★５</a:t>
              </a:r>
            </a:p>
          </p:txBody>
        </p:sp>
        <p:pic>
          <p:nvPicPr>
            <p:cNvPr id="215" name="グラフィックス 148" descr="鎖錠">
              <a:extLst>
                <a:ext uri="{FF2B5EF4-FFF2-40B4-BE49-F238E27FC236}">
                  <a16:creationId xmlns:a16="http://schemas.microsoft.com/office/drawing/2014/main" id="{27A8DDDA-7308-43FA-8710-E6F1979DC3A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43554" y="3776138"/>
              <a:ext cx="143777" cy="143776"/>
            </a:xfrm>
            <a:prstGeom prst="rect">
              <a:avLst/>
            </a:prstGeom>
          </p:spPr>
        </p:pic>
        <p:sp>
          <p:nvSpPr>
            <p:cNvPr id="216" name="テキスト ボックス 215">
              <a:extLst>
                <a:ext uri="{FF2B5EF4-FFF2-40B4-BE49-F238E27FC236}">
                  <a16:creationId xmlns:a16="http://schemas.microsoft.com/office/drawing/2014/main" id="{A233A916-7A52-4374-B4CF-8DAD3F989B10}"/>
                </a:ext>
              </a:extLst>
            </p:cNvPr>
            <p:cNvSpPr txBox="1"/>
            <p:nvPr/>
          </p:nvSpPr>
          <p:spPr>
            <a:xfrm>
              <a:off x="5519329" y="2244209"/>
              <a:ext cx="1620957" cy="200055"/>
            </a:xfrm>
            <a:prstGeom prst="rect">
              <a:avLst/>
            </a:prstGeom>
            <a:noFill/>
          </p:spPr>
          <p:txBody>
            <a:bodyPr wrap="none" rtlCol="0">
              <a:spAutoFit/>
            </a:bodyPr>
            <a:lstStyle/>
            <a:p>
              <a:r>
                <a:rPr kumimoji="1" lang="ja-JP" altLang="en-US" sz="700"/>
                <a:t>武器名４５６７８９０１２３４５６</a:t>
              </a:r>
            </a:p>
          </p:txBody>
        </p:sp>
        <p:sp>
          <p:nvSpPr>
            <p:cNvPr id="217" name="テキスト ボックス 216">
              <a:extLst>
                <a:ext uri="{FF2B5EF4-FFF2-40B4-BE49-F238E27FC236}">
                  <a16:creationId xmlns:a16="http://schemas.microsoft.com/office/drawing/2014/main" id="{BD77392A-6BEC-4EAD-BE6E-6BAAAD03D373}"/>
                </a:ext>
              </a:extLst>
            </p:cNvPr>
            <p:cNvSpPr txBox="1"/>
            <p:nvPr/>
          </p:nvSpPr>
          <p:spPr>
            <a:xfrm>
              <a:off x="5518117" y="2429955"/>
              <a:ext cx="1157486" cy="200055"/>
            </a:xfrm>
            <a:prstGeom prst="rect">
              <a:avLst/>
            </a:prstGeom>
            <a:noFill/>
          </p:spPr>
          <p:txBody>
            <a:bodyPr wrap="square" rtlCol="0">
              <a:spAutoFit/>
            </a:bodyPr>
            <a:lstStyle/>
            <a:p>
              <a:r>
                <a:rPr kumimoji="1" lang="ja-JP" altLang="en-US" sz="700"/>
                <a:t>武器種武器種名</a:t>
              </a:r>
            </a:p>
          </p:txBody>
        </p:sp>
        <p:sp>
          <p:nvSpPr>
            <p:cNvPr id="218" name="四角形: 角を丸くする 808">
              <a:extLst>
                <a:ext uri="{FF2B5EF4-FFF2-40B4-BE49-F238E27FC236}">
                  <a16:creationId xmlns:a16="http://schemas.microsoft.com/office/drawing/2014/main" id="{8DE3413F-017A-4FE4-83F1-910AC6A8F918}"/>
                </a:ext>
              </a:extLst>
            </p:cNvPr>
            <p:cNvSpPr/>
            <p:nvPr/>
          </p:nvSpPr>
          <p:spPr>
            <a:xfrm>
              <a:off x="7066621" y="2200719"/>
              <a:ext cx="1070358" cy="1044097"/>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en-US" altLang="ja-JP" sz="1050"/>
                <a:t>ATK</a:t>
              </a:r>
            </a:p>
            <a:p>
              <a:r>
                <a:rPr kumimoji="1" lang="en-US" altLang="ja-JP" sz="1000"/>
                <a:t>9,999(+9,999)</a:t>
              </a:r>
            </a:p>
            <a:p>
              <a:r>
                <a:rPr kumimoji="1" lang="en-US" altLang="ja-JP" sz="1050"/>
                <a:t>DEF</a:t>
              </a:r>
            </a:p>
            <a:p>
              <a:r>
                <a:rPr kumimoji="1" lang="en-US" altLang="ja-JP" sz="1050"/>
                <a:t>9,999(+9,999)</a:t>
              </a:r>
            </a:p>
            <a:p>
              <a:r>
                <a:rPr kumimoji="1" lang="en-US" altLang="ja-JP" sz="1050"/>
                <a:t>SPD</a:t>
              </a:r>
            </a:p>
            <a:p>
              <a:r>
                <a:rPr kumimoji="1" lang="en-US" altLang="ja-JP" sz="1050"/>
                <a:t>9,999</a:t>
              </a:r>
              <a:r>
                <a:rPr kumimoji="1" lang="en-US" altLang="ja-JP"/>
                <a:t>(+9,999)</a:t>
              </a:r>
              <a:endParaRPr kumimoji="1" lang="en-US" altLang="ja-JP">
                <a:solidFill>
                  <a:schemeClr val="accent2"/>
                </a:solidFill>
              </a:endParaRPr>
            </a:p>
          </p:txBody>
        </p:sp>
        <p:pic>
          <p:nvPicPr>
            <p:cNvPr id="219" name="図 218">
              <a:extLst>
                <a:ext uri="{FF2B5EF4-FFF2-40B4-BE49-F238E27FC236}">
                  <a16:creationId xmlns:a16="http://schemas.microsoft.com/office/drawing/2014/main" id="{7424348C-BB31-4D1A-960E-4486E56560BA}"/>
                </a:ext>
              </a:extLst>
            </p:cNvPr>
            <p:cNvPicPr>
              <a:picLocks noChangeAspect="1"/>
            </p:cNvPicPr>
            <p:nvPr/>
          </p:nvPicPr>
          <p:blipFill>
            <a:blip r:embed="rId4"/>
            <a:stretch>
              <a:fillRect/>
            </a:stretch>
          </p:blipFill>
          <p:spPr>
            <a:xfrm>
              <a:off x="5637763" y="2665137"/>
              <a:ext cx="1309399" cy="496669"/>
            </a:xfrm>
            <a:prstGeom prst="rect">
              <a:avLst/>
            </a:prstGeom>
          </p:spPr>
        </p:pic>
        <p:grpSp>
          <p:nvGrpSpPr>
            <p:cNvPr id="55" name="グループ化 54">
              <a:extLst>
                <a:ext uri="{FF2B5EF4-FFF2-40B4-BE49-F238E27FC236}">
                  <a16:creationId xmlns:a16="http://schemas.microsoft.com/office/drawing/2014/main" id="{FC2D0DCD-5E8B-423B-B9EB-BCC8A2C1CC5B}"/>
                </a:ext>
              </a:extLst>
            </p:cNvPr>
            <p:cNvGrpSpPr/>
            <p:nvPr/>
          </p:nvGrpSpPr>
          <p:grpSpPr>
            <a:xfrm>
              <a:off x="5631367" y="4753117"/>
              <a:ext cx="2300425" cy="458960"/>
              <a:chOff x="45763" y="1857402"/>
              <a:chExt cx="2286000" cy="457204"/>
            </a:xfrm>
          </p:grpSpPr>
          <p:sp>
            <p:nvSpPr>
              <p:cNvPr id="56" name="四角形: 角を丸くする 835">
                <a:extLst>
                  <a:ext uri="{FF2B5EF4-FFF2-40B4-BE49-F238E27FC236}">
                    <a16:creationId xmlns:a16="http://schemas.microsoft.com/office/drawing/2014/main" id="{AA140AB4-96D2-4109-A53C-6E3DB55E1A0E}"/>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7" name="四角形: 角を丸くする 836">
                <a:extLst>
                  <a:ext uri="{FF2B5EF4-FFF2-40B4-BE49-F238E27FC236}">
                    <a16:creationId xmlns:a16="http://schemas.microsoft.com/office/drawing/2014/main" id="{6A37B42D-196B-4DF5-8FC3-E77A41B1276F}"/>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8" name="四角形: 角を丸くする 837">
                <a:extLst>
                  <a:ext uri="{FF2B5EF4-FFF2-40B4-BE49-F238E27FC236}">
                    <a16:creationId xmlns:a16="http://schemas.microsoft.com/office/drawing/2014/main" id="{8B342840-6961-493F-88A9-BE90A613BB30}"/>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9" name="四角形: 角を丸くする 838">
                <a:extLst>
                  <a:ext uri="{FF2B5EF4-FFF2-40B4-BE49-F238E27FC236}">
                    <a16:creationId xmlns:a16="http://schemas.microsoft.com/office/drawing/2014/main" id="{BC27630E-CA66-4954-B502-AAB7D83E3FF0}"/>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0" name="四角形: 角を丸くする 839">
                <a:extLst>
                  <a:ext uri="{FF2B5EF4-FFF2-40B4-BE49-F238E27FC236}">
                    <a16:creationId xmlns:a16="http://schemas.microsoft.com/office/drawing/2014/main" id="{FD489DC1-D431-4C26-A242-E8A100C3EC1B}"/>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61" name="グループ化 60">
              <a:extLst>
                <a:ext uri="{FF2B5EF4-FFF2-40B4-BE49-F238E27FC236}">
                  <a16:creationId xmlns:a16="http://schemas.microsoft.com/office/drawing/2014/main" id="{F07595FC-C61A-4CEA-85F5-76CFC4DAE78A}"/>
                </a:ext>
              </a:extLst>
            </p:cNvPr>
            <p:cNvGrpSpPr/>
            <p:nvPr/>
          </p:nvGrpSpPr>
          <p:grpSpPr>
            <a:xfrm>
              <a:off x="5618377" y="5234028"/>
              <a:ext cx="2300425" cy="458960"/>
              <a:chOff x="45763" y="1857402"/>
              <a:chExt cx="2286000" cy="457204"/>
            </a:xfrm>
          </p:grpSpPr>
          <p:sp>
            <p:nvSpPr>
              <p:cNvPr id="62" name="四角形: 角を丸くする 835">
                <a:extLst>
                  <a:ext uri="{FF2B5EF4-FFF2-40B4-BE49-F238E27FC236}">
                    <a16:creationId xmlns:a16="http://schemas.microsoft.com/office/drawing/2014/main" id="{5189DD36-E789-4F15-8454-4D912594B7ED}"/>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3" name="四角形: 角を丸くする 836">
                <a:extLst>
                  <a:ext uri="{FF2B5EF4-FFF2-40B4-BE49-F238E27FC236}">
                    <a16:creationId xmlns:a16="http://schemas.microsoft.com/office/drawing/2014/main" id="{888B11AE-556A-4968-8115-C55591D96B15}"/>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4" name="四角形: 角を丸くする 837">
                <a:extLst>
                  <a:ext uri="{FF2B5EF4-FFF2-40B4-BE49-F238E27FC236}">
                    <a16:creationId xmlns:a16="http://schemas.microsoft.com/office/drawing/2014/main" id="{D60242C4-F894-4CE6-87DE-837EEC2E8337}"/>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5" name="四角形: 角を丸くする 838">
                <a:extLst>
                  <a:ext uri="{FF2B5EF4-FFF2-40B4-BE49-F238E27FC236}">
                    <a16:creationId xmlns:a16="http://schemas.microsoft.com/office/drawing/2014/main" id="{E1556129-1F94-46BD-8146-2DCA524931A1}"/>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6" name="四角形: 角を丸くする 839">
                <a:extLst>
                  <a:ext uri="{FF2B5EF4-FFF2-40B4-BE49-F238E27FC236}">
                    <a16:creationId xmlns:a16="http://schemas.microsoft.com/office/drawing/2014/main" id="{F758A8CC-D622-4371-A237-4B32C959C0F3}"/>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68" name="正方形/長方形 67">
              <a:extLst>
                <a:ext uri="{FF2B5EF4-FFF2-40B4-BE49-F238E27FC236}">
                  <a16:creationId xmlns:a16="http://schemas.microsoft.com/office/drawing/2014/main" id="{F434B773-86FD-4446-82A0-747F6B7F2E02}"/>
                </a:ext>
              </a:extLst>
            </p:cNvPr>
            <p:cNvSpPr/>
            <p:nvPr/>
          </p:nvSpPr>
          <p:spPr>
            <a:xfrm>
              <a:off x="5626917" y="3352298"/>
              <a:ext cx="752490" cy="180951"/>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tx1"/>
                  </a:solidFill>
                </a:rPr>
                <a:t>武器</a:t>
              </a:r>
            </a:p>
          </p:txBody>
        </p:sp>
        <p:sp>
          <p:nvSpPr>
            <p:cNvPr id="69" name="正方形/長方形 68">
              <a:extLst>
                <a:ext uri="{FF2B5EF4-FFF2-40B4-BE49-F238E27FC236}">
                  <a16:creationId xmlns:a16="http://schemas.microsoft.com/office/drawing/2014/main" id="{3A4994C1-7458-40AE-A5EB-CCE687830851}"/>
                </a:ext>
              </a:extLst>
            </p:cNvPr>
            <p:cNvSpPr/>
            <p:nvPr/>
          </p:nvSpPr>
          <p:spPr>
            <a:xfrm>
              <a:off x="6426756" y="3344759"/>
              <a:ext cx="751630" cy="18095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tx1"/>
                  </a:solidFill>
                </a:rPr>
                <a:t>パーツ</a:t>
              </a:r>
            </a:p>
          </p:txBody>
        </p:sp>
        <p:sp>
          <p:nvSpPr>
            <p:cNvPr id="70" name="正方形/長方形 69">
              <a:extLst>
                <a:ext uri="{FF2B5EF4-FFF2-40B4-BE49-F238E27FC236}">
                  <a16:creationId xmlns:a16="http://schemas.microsoft.com/office/drawing/2014/main" id="{C51C50B6-8CD6-4E45-A60B-8A3FB2CE108B}"/>
                </a:ext>
              </a:extLst>
            </p:cNvPr>
            <p:cNvSpPr/>
            <p:nvPr/>
          </p:nvSpPr>
          <p:spPr>
            <a:xfrm>
              <a:off x="7205787" y="3345822"/>
              <a:ext cx="752490" cy="18095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tx1"/>
                  </a:solidFill>
                </a:rPr>
                <a:t>結晶</a:t>
              </a:r>
            </a:p>
          </p:txBody>
        </p:sp>
        <p:pic>
          <p:nvPicPr>
            <p:cNvPr id="4" name="グラフィックス 3" descr="笑顔 (塗りつぶしなし)">
              <a:extLst>
                <a:ext uri="{FF2B5EF4-FFF2-40B4-BE49-F238E27FC236}">
                  <a16:creationId xmlns:a16="http://schemas.microsoft.com/office/drawing/2014/main" id="{8EA694F4-E36B-4B78-9748-BD71D70B81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30758" y="4197706"/>
              <a:ext cx="305831" cy="305831"/>
            </a:xfrm>
            <a:prstGeom prst="rect">
              <a:avLst/>
            </a:prstGeom>
          </p:spPr>
        </p:pic>
        <p:pic>
          <p:nvPicPr>
            <p:cNvPr id="6" name="グラフィックス 5" descr="驚いた顔 (塗りつぶしなし)">
              <a:extLst>
                <a:ext uri="{FF2B5EF4-FFF2-40B4-BE49-F238E27FC236}">
                  <a16:creationId xmlns:a16="http://schemas.microsoft.com/office/drawing/2014/main" id="{3C8AADD0-B655-44CD-A9E1-E5259AFE5CB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18449" y="3714606"/>
              <a:ext cx="283908" cy="283908"/>
            </a:xfrm>
            <a:prstGeom prst="rect">
              <a:avLst/>
            </a:prstGeom>
          </p:spPr>
        </p:pic>
      </p:grpSp>
      <p:grpSp>
        <p:nvGrpSpPr>
          <p:cNvPr id="40" name="グループ化 39">
            <a:extLst>
              <a:ext uri="{FF2B5EF4-FFF2-40B4-BE49-F238E27FC236}">
                <a16:creationId xmlns:a16="http://schemas.microsoft.com/office/drawing/2014/main" id="{78150E65-7B34-494E-BCE5-66C76967D027}"/>
              </a:ext>
            </a:extLst>
          </p:cNvPr>
          <p:cNvGrpSpPr/>
          <p:nvPr/>
        </p:nvGrpSpPr>
        <p:grpSpPr>
          <a:xfrm>
            <a:off x="6873906" y="716556"/>
            <a:ext cx="2227576" cy="1952753"/>
            <a:chOff x="6873905" y="716556"/>
            <a:chExt cx="2667325" cy="2338249"/>
          </a:xfrm>
        </p:grpSpPr>
        <p:sp>
          <p:nvSpPr>
            <p:cNvPr id="160" name="テキスト ボックス 159">
              <a:extLst>
                <a:ext uri="{FF2B5EF4-FFF2-40B4-BE49-F238E27FC236}">
                  <a16:creationId xmlns:a16="http://schemas.microsoft.com/office/drawing/2014/main" id="{EC022F5B-71A2-46BC-A9DC-F02BA899F876}"/>
                </a:ext>
              </a:extLst>
            </p:cNvPr>
            <p:cNvSpPr txBox="1"/>
            <p:nvPr/>
          </p:nvSpPr>
          <p:spPr>
            <a:xfrm>
              <a:off x="6875117" y="1832965"/>
              <a:ext cx="1620957" cy="200055"/>
            </a:xfrm>
            <a:prstGeom prst="rect">
              <a:avLst/>
            </a:prstGeom>
            <a:noFill/>
          </p:spPr>
          <p:txBody>
            <a:bodyPr wrap="none" rtlCol="0">
              <a:spAutoFit/>
            </a:bodyPr>
            <a:lstStyle/>
            <a:p>
              <a:r>
                <a:rPr kumimoji="1" lang="ja-JP" altLang="en-US" sz="700"/>
                <a:t>武器名４５６７８９０１２３４５６</a:t>
              </a:r>
            </a:p>
          </p:txBody>
        </p:sp>
        <p:sp>
          <p:nvSpPr>
            <p:cNvPr id="161" name="テキスト ボックス 160">
              <a:extLst>
                <a:ext uri="{FF2B5EF4-FFF2-40B4-BE49-F238E27FC236}">
                  <a16:creationId xmlns:a16="http://schemas.microsoft.com/office/drawing/2014/main" id="{5830CE42-9D83-443A-8ABB-93B92ABAEA10}"/>
                </a:ext>
              </a:extLst>
            </p:cNvPr>
            <p:cNvSpPr txBox="1"/>
            <p:nvPr/>
          </p:nvSpPr>
          <p:spPr>
            <a:xfrm>
              <a:off x="6873905" y="2018711"/>
              <a:ext cx="1157486" cy="200055"/>
            </a:xfrm>
            <a:prstGeom prst="rect">
              <a:avLst/>
            </a:prstGeom>
            <a:noFill/>
          </p:spPr>
          <p:txBody>
            <a:bodyPr wrap="square" rtlCol="0">
              <a:spAutoFit/>
            </a:bodyPr>
            <a:lstStyle/>
            <a:p>
              <a:r>
                <a:rPr kumimoji="1" lang="ja-JP" altLang="en-US" sz="700"/>
                <a:t>武器種武器種名</a:t>
              </a:r>
            </a:p>
          </p:txBody>
        </p:sp>
        <p:grpSp>
          <p:nvGrpSpPr>
            <p:cNvPr id="39" name="グループ化 38">
              <a:extLst>
                <a:ext uri="{FF2B5EF4-FFF2-40B4-BE49-F238E27FC236}">
                  <a16:creationId xmlns:a16="http://schemas.microsoft.com/office/drawing/2014/main" id="{681C00BD-776E-459B-A4A1-1DD9C25BD901}"/>
                </a:ext>
              </a:extLst>
            </p:cNvPr>
            <p:cNvGrpSpPr/>
            <p:nvPr/>
          </p:nvGrpSpPr>
          <p:grpSpPr>
            <a:xfrm>
              <a:off x="6951662" y="716556"/>
              <a:ext cx="2589568" cy="2338249"/>
              <a:chOff x="6951662" y="716556"/>
              <a:chExt cx="2589568" cy="2338249"/>
            </a:xfrm>
          </p:grpSpPr>
          <p:sp>
            <p:nvSpPr>
              <p:cNvPr id="138" name="正方形/長方形 137">
                <a:extLst>
                  <a:ext uri="{FF2B5EF4-FFF2-40B4-BE49-F238E27FC236}">
                    <a16:creationId xmlns:a16="http://schemas.microsoft.com/office/drawing/2014/main" id="{FE250C04-2950-4EBD-BBE6-694406FEA80A}"/>
                  </a:ext>
                </a:extLst>
              </p:cNvPr>
              <p:cNvSpPr/>
              <p:nvPr/>
            </p:nvSpPr>
            <p:spPr>
              <a:xfrm>
                <a:off x="6951664" y="716558"/>
                <a:ext cx="2589566" cy="2338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武器一覧</a:t>
                </a:r>
                <a:endParaRPr kumimoji="1" lang="en-US" altLang="ja-JP" sz="1100" b="1">
                  <a:latin typeface="メイリオ" panose="020B0604030504040204" pitchFamily="50" charset="-128"/>
                  <a:ea typeface="メイリオ" panose="020B0604030504040204" pitchFamily="50" charset="-128"/>
                </a:endParaRPr>
              </a:p>
            </p:txBody>
          </p:sp>
          <p:grpSp>
            <p:nvGrpSpPr>
              <p:cNvPr id="139" name="グループ化 138">
                <a:extLst>
                  <a:ext uri="{FF2B5EF4-FFF2-40B4-BE49-F238E27FC236}">
                    <a16:creationId xmlns:a16="http://schemas.microsoft.com/office/drawing/2014/main" id="{08D87328-7610-45FF-9DD7-0843F1A2C1FE}"/>
                  </a:ext>
                </a:extLst>
              </p:cNvPr>
              <p:cNvGrpSpPr/>
              <p:nvPr/>
            </p:nvGrpSpPr>
            <p:grpSpPr>
              <a:xfrm>
                <a:off x="6951662" y="716556"/>
                <a:ext cx="2589566" cy="575103"/>
                <a:chOff x="0" y="0"/>
                <a:chExt cx="2637694" cy="599215"/>
              </a:xfrm>
            </p:grpSpPr>
            <p:sp>
              <p:nvSpPr>
                <p:cNvPr id="270" name="正方形/長方形 269">
                  <a:extLst>
                    <a:ext uri="{FF2B5EF4-FFF2-40B4-BE49-F238E27FC236}">
                      <a16:creationId xmlns:a16="http://schemas.microsoft.com/office/drawing/2014/main" id="{E97BD8A1-2F00-4D16-BD9F-C86F8F4E1702}"/>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800"/>
                    <a:t>RANK</a:t>
                  </a:r>
                </a:p>
                <a:p>
                  <a:pPr algn="ctr"/>
                  <a:r>
                    <a:rPr kumimoji="1" lang="en-US" altLang="ja-JP"/>
                    <a:t>999</a:t>
                  </a:r>
                  <a:endParaRPr kumimoji="1" lang="ja-JP" altLang="en-US"/>
                </a:p>
              </p:txBody>
            </p:sp>
            <p:sp>
              <p:nvSpPr>
                <p:cNvPr id="271" name="正方形/長方形 270">
                  <a:extLst>
                    <a:ext uri="{FF2B5EF4-FFF2-40B4-BE49-F238E27FC236}">
                      <a16:creationId xmlns:a16="http://schemas.microsoft.com/office/drawing/2014/main" id="{5A841045-EBCF-4B19-A703-EEBE8225342C}"/>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72" name="正方形/長方形 271">
                  <a:extLst>
                    <a:ext uri="{FF2B5EF4-FFF2-40B4-BE49-F238E27FC236}">
                      <a16:creationId xmlns:a16="http://schemas.microsoft.com/office/drawing/2014/main" id="{D8886E0A-706C-4F4B-879F-1E95DDF0D180}"/>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3" name="正方形/長方形 272">
                  <a:extLst>
                    <a:ext uri="{FF2B5EF4-FFF2-40B4-BE49-F238E27FC236}">
                      <a16:creationId xmlns:a16="http://schemas.microsoft.com/office/drawing/2014/main" id="{C6108829-3357-4B5B-9D1E-E3129F50124A}"/>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74" name="四角形: 角を丸くする 814">
                  <a:extLst>
                    <a:ext uri="{FF2B5EF4-FFF2-40B4-BE49-F238E27FC236}">
                      <a16:creationId xmlns:a16="http://schemas.microsoft.com/office/drawing/2014/main" id="{7AB387BE-694E-490B-959E-6F3199D29F80}"/>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75" name="正方形/長方形 274">
                  <a:extLst>
                    <a:ext uri="{FF2B5EF4-FFF2-40B4-BE49-F238E27FC236}">
                      <a16:creationId xmlns:a16="http://schemas.microsoft.com/office/drawing/2014/main" id="{28DA164A-A068-4984-A6B7-7CCE09093993}"/>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76" name="楕円 816">
                  <a:extLst>
                    <a:ext uri="{FF2B5EF4-FFF2-40B4-BE49-F238E27FC236}">
                      <a16:creationId xmlns:a16="http://schemas.microsoft.com/office/drawing/2014/main" id="{2BB63830-6ABE-46A8-8FDD-31AA49024296}"/>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77" name="四角形: 角を丸くする 817">
                  <a:extLst>
                    <a:ext uri="{FF2B5EF4-FFF2-40B4-BE49-F238E27FC236}">
                      <a16:creationId xmlns:a16="http://schemas.microsoft.com/office/drawing/2014/main" id="{4FAAB34B-A359-48A0-8E83-1292965E5530}"/>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78" name="正方形/長方形 277">
                  <a:extLst>
                    <a:ext uri="{FF2B5EF4-FFF2-40B4-BE49-F238E27FC236}">
                      <a16:creationId xmlns:a16="http://schemas.microsoft.com/office/drawing/2014/main" id="{7B956FF9-B72F-4098-885B-15D308043EFD}"/>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79" name="四角形: 角を丸くする 819">
                  <a:extLst>
                    <a:ext uri="{FF2B5EF4-FFF2-40B4-BE49-F238E27FC236}">
                      <a16:creationId xmlns:a16="http://schemas.microsoft.com/office/drawing/2014/main" id="{9F05EC3C-785D-43CA-A9A9-9383B535FC8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0" name="四角形: 角を丸くする 820">
                  <a:extLst>
                    <a:ext uri="{FF2B5EF4-FFF2-40B4-BE49-F238E27FC236}">
                      <a16:creationId xmlns:a16="http://schemas.microsoft.com/office/drawing/2014/main" id="{E3D0A3B7-C0A9-4118-B0FD-0CEC7F63947E}"/>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1" name="テキスト ボックス 821">
                  <a:extLst>
                    <a:ext uri="{FF2B5EF4-FFF2-40B4-BE49-F238E27FC236}">
                      <a16:creationId xmlns:a16="http://schemas.microsoft.com/office/drawing/2014/main" id="{FA75E71E-EF83-4264-8A0F-2066A1007093}"/>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82" name="テキスト ボックス 822">
                  <a:extLst>
                    <a:ext uri="{FF2B5EF4-FFF2-40B4-BE49-F238E27FC236}">
                      <a16:creationId xmlns:a16="http://schemas.microsoft.com/office/drawing/2014/main" id="{5159BFE2-FAB2-459D-9D44-E83C7F5F9F27}"/>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148" name="四角形: 角を丸くする 792">
                <a:extLst>
                  <a:ext uri="{FF2B5EF4-FFF2-40B4-BE49-F238E27FC236}">
                    <a16:creationId xmlns:a16="http://schemas.microsoft.com/office/drawing/2014/main" id="{65AB233D-A613-4381-B89A-A18CA2F83288}"/>
                  </a:ext>
                </a:extLst>
              </p:cNvPr>
              <p:cNvSpPr/>
              <p:nvPr/>
            </p:nvSpPr>
            <p:spPr>
              <a:xfrm>
                <a:off x="8784960" y="1323419"/>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162" name="四角形: 角を丸くする 808">
                <a:extLst>
                  <a:ext uri="{FF2B5EF4-FFF2-40B4-BE49-F238E27FC236}">
                    <a16:creationId xmlns:a16="http://schemas.microsoft.com/office/drawing/2014/main" id="{32319A66-47FE-4A53-84B1-953FBBA78647}"/>
                  </a:ext>
                </a:extLst>
              </p:cNvPr>
              <p:cNvSpPr/>
              <p:nvPr/>
            </p:nvSpPr>
            <p:spPr>
              <a:xfrm>
                <a:off x="8422409" y="1789475"/>
                <a:ext cx="1070358" cy="1044097"/>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en-US" altLang="ja-JP">
                    <a:solidFill>
                      <a:schemeClr val="bg1"/>
                    </a:solidFill>
                  </a:rPr>
                  <a:t>ATK + 100</a:t>
                </a:r>
              </a:p>
            </p:txBody>
          </p:sp>
        </p:grpSp>
        <p:sp>
          <p:nvSpPr>
            <p:cNvPr id="304" name="テキスト ボックス 303">
              <a:extLst>
                <a:ext uri="{FF2B5EF4-FFF2-40B4-BE49-F238E27FC236}">
                  <a16:creationId xmlns:a16="http://schemas.microsoft.com/office/drawing/2014/main" id="{2F5C1578-D14A-4B2D-9249-E5F1DC4A019A}"/>
                </a:ext>
              </a:extLst>
            </p:cNvPr>
            <p:cNvSpPr txBox="1"/>
            <p:nvPr/>
          </p:nvSpPr>
          <p:spPr>
            <a:xfrm>
              <a:off x="6889401" y="1977784"/>
              <a:ext cx="1940952" cy="239548"/>
            </a:xfrm>
            <a:prstGeom prst="rect">
              <a:avLst/>
            </a:prstGeom>
            <a:noFill/>
          </p:spPr>
          <p:txBody>
            <a:bodyPr wrap="none" rtlCol="0">
              <a:spAutoFit/>
            </a:bodyPr>
            <a:lstStyle/>
            <a:p>
              <a:r>
                <a:rPr kumimoji="1" lang="ja-JP" altLang="en-US" sz="700"/>
                <a:t>結晶名４５６７８９０１２３４５６</a:t>
              </a:r>
            </a:p>
          </p:txBody>
        </p:sp>
      </p:grpSp>
      <p:grpSp>
        <p:nvGrpSpPr>
          <p:cNvPr id="306" name="グループ化 305">
            <a:extLst>
              <a:ext uri="{FF2B5EF4-FFF2-40B4-BE49-F238E27FC236}">
                <a16:creationId xmlns:a16="http://schemas.microsoft.com/office/drawing/2014/main" id="{373B480A-FD15-409B-9F04-B18FE38B9E63}"/>
              </a:ext>
            </a:extLst>
          </p:cNvPr>
          <p:cNvGrpSpPr/>
          <p:nvPr/>
        </p:nvGrpSpPr>
        <p:grpSpPr>
          <a:xfrm>
            <a:off x="6867251" y="2698280"/>
            <a:ext cx="2227574" cy="1952753"/>
            <a:chOff x="6873905" y="716556"/>
            <a:chExt cx="2667323" cy="2338249"/>
          </a:xfrm>
        </p:grpSpPr>
        <p:sp>
          <p:nvSpPr>
            <p:cNvPr id="307" name="テキスト ボックス 306">
              <a:extLst>
                <a:ext uri="{FF2B5EF4-FFF2-40B4-BE49-F238E27FC236}">
                  <a16:creationId xmlns:a16="http://schemas.microsoft.com/office/drawing/2014/main" id="{843CEA24-157B-4DFA-B21B-215FD0D844BF}"/>
                </a:ext>
              </a:extLst>
            </p:cNvPr>
            <p:cNvSpPr txBox="1"/>
            <p:nvPr/>
          </p:nvSpPr>
          <p:spPr>
            <a:xfrm>
              <a:off x="6875117" y="1832965"/>
              <a:ext cx="1620957" cy="200055"/>
            </a:xfrm>
            <a:prstGeom prst="rect">
              <a:avLst/>
            </a:prstGeom>
            <a:noFill/>
          </p:spPr>
          <p:txBody>
            <a:bodyPr wrap="none" rtlCol="0">
              <a:spAutoFit/>
            </a:bodyPr>
            <a:lstStyle/>
            <a:p>
              <a:r>
                <a:rPr kumimoji="1" lang="ja-JP" altLang="en-US" sz="700"/>
                <a:t>武器名４５６７８９０１２３４５６</a:t>
              </a:r>
            </a:p>
          </p:txBody>
        </p:sp>
        <p:sp>
          <p:nvSpPr>
            <p:cNvPr id="308" name="テキスト ボックス 307">
              <a:extLst>
                <a:ext uri="{FF2B5EF4-FFF2-40B4-BE49-F238E27FC236}">
                  <a16:creationId xmlns:a16="http://schemas.microsoft.com/office/drawing/2014/main" id="{E2307E10-1D5F-4E2B-993F-607AC533F59C}"/>
                </a:ext>
              </a:extLst>
            </p:cNvPr>
            <p:cNvSpPr txBox="1"/>
            <p:nvPr/>
          </p:nvSpPr>
          <p:spPr>
            <a:xfrm>
              <a:off x="6873905" y="2018711"/>
              <a:ext cx="1157486" cy="200055"/>
            </a:xfrm>
            <a:prstGeom prst="rect">
              <a:avLst/>
            </a:prstGeom>
            <a:noFill/>
          </p:spPr>
          <p:txBody>
            <a:bodyPr wrap="square" rtlCol="0">
              <a:spAutoFit/>
            </a:bodyPr>
            <a:lstStyle/>
            <a:p>
              <a:r>
                <a:rPr kumimoji="1" lang="ja-JP" altLang="en-US" sz="700"/>
                <a:t>武器種武器種名</a:t>
              </a:r>
            </a:p>
          </p:txBody>
        </p:sp>
        <p:grpSp>
          <p:nvGrpSpPr>
            <p:cNvPr id="309" name="グループ化 308">
              <a:extLst>
                <a:ext uri="{FF2B5EF4-FFF2-40B4-BE49-F238E27FC236}">
                  <a16:creationId xmlns:a16="http://schemas.microsoft.com/office/drawing/2014/main" id="{5E973A52-9614-4C89-ADFE-97EA6DFEA293}"/>
                </a:ext>
              </a:extLst>
            </p:cNvPr>
            <p:cNvGrpSpPr/>
            <p:nvPr/>
          </p:nvGrpSpPr>
          <p:grpSpPr>
            <a:xfrm>
              <a:off x="6951662" y="716556"/>
              <a:ext cx="2589566" cy="2338249"/>
              <a:chOff x="6951662" y="716556"/>
              <a:chExt cx="2589566" cy="2338249"/>
            </a:xfrm>
          </p:grpSpPr>
          <p:sp>
            <p:nvSpPr>
              <p:cNvPr id="312" name="正方形/長方形 311">
                <a:extLst>
                  <a:ext uri="{FF2B5EF4-FFF2-40B4-BE49-F238E27FC236}">
                    <a16:creationId xmlns:a16="http://schemas.microsoft.com/office/drawing/2014/main" id="{84DEBBA4-B48D-4C36-B78E-B981DFA0F197}"/>
                  </a:ext>
                </a:extLst>
              </p:cNvPr>
              <p:cNvSpPr/>
              <p:nvPr/>
            </p:nvSpPr>
            <p:spPr>
              <a:xfrm>
                <a:off x="6951662" y="716558"/>
                <a:ext cx="2589566" cy="2338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武器一覧</a:t>
                </a:r>
                <a:endParaRPr kumimoji="1" lang="en-US" altLang="ja-JP" sz="1100" b="1">
                  <a:latin typeface="メイリオ" panose="020B0604030504040204" pitchFamily="50" charset="-128"/>
                  <a:ea typeface="メイリオ" panose="020B0604030504040204" pitchFamily="50" charset="-128"/>
                </a:endParaRPr>
              </a:p>
            </p:txBody>
          </p:sp>
          <p:grpSp>
            <p:nvGrpSpPr>
              <p:cNvPr id="313" name="グループ化 312">
                <a:extLst>
                  <a:ext uri="{FF2B5EF4-FFF2-40B4-BE49-F238E27FC236}">
                    <a16:creationId xmlns:a16="http://schemas.microsoft.com/office/drawing/2014/main" id="{926D9BA6-B66F-4C32-836F-D6C545580E4D}"/>
                  </a:ext>
                </a:extLst>
              </p:cNvPr>
              <p:cNvGrpSpPr/>
              <p:nvPr/>
            </p:nvGrpSpPr>
            <p:grpSpPr>
              <a:xfrm>
                <a:off x="6951662" y="716556"/>
                <a:ext cx="2589566" cy="575103"/>
                <a:chOff x="0" y="0"/>
                <a:chExt cx="2637694" cy="599215"/>
              </a:xfrm>
            </p:grpSpPr>
            <p:sp>
              <p:nvSpPr>
                <p:cNvPr id="317" name="正方形/長方形 316">
                  <a:extLst>
                    <a:ext uri="{FF2B5EF4-FFF2-40B4-BE49-F238E27FC236}">
                      <a16:creationId xmlns:a16="http://schemas.microsoft.com/office/drawing/2014/main" id="{610226E5-6775-460D-A099-1E135C4949FF}"/>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800"/>
                    <a:t>RANK</a:t>
                  </a:r>
                </a:p>
                <a:p>
                  <a:pPr algn="ctr"/>
                  <a:r>
                    <a:rPr kumimoji="1" lang="en-US" altLang="ja-JP"/>
                    <a:t>999</a:t>
                  </a:r>
                  <a:endParaRPr kumimoji="1" lang="ja-JP" altLang="en-US"/>
                </a:p>
              </p:txBody>
            </p:sp>
            <p:sp>
              <p:nvSpPr>
                <p:cNvPr id="318" name="正方形/長方形 317">
                  <a:extLst>
                    <a:ext uri="{FF2B5EF4-FFF2-40B4-BE49-F238E27FC236}">
                      <a16:creationId xmlns:a16="http://schemas.microsoft.com/office/drawing/2014/main" id="{23583C44-9195-41F1-B34D-6EADD805BAE9}"/>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319" name="正方形/長方形 318">
                  <a:extLst>
                    <a:ext uri="{FF2B5EF4-FFF2-40B4-BE49-F238E27FC236}">
                      <a16:creationId xmlns:a16="http://schemas.microsoft.com/office/drawing/2014/main" id="{10155F06-9DE1-490E-AF92-002AF56C3B83}"/>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320" name="正方形/長方形 319">
                  <a:extLst>
                    <a:ext uri="{FF2B5EF4-FFF2-40B4-BE49-F238E27FC236}">
                      <a16:creationId xmlns:a16="http://schemas.microsoft.com/office/drawing/2014/main" id="{1D7EF242-FDF2-4FAE-8736-C7A149A27258}"/>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321" name="四角形: 角を丸くする 814">
                  <a:extLst>
                    <a:ext uri="{FF2B5EF4-FFF2-40B4-BE49-F238E27FC236}">
                      <a16:creationId xmlns:a16="http://schemas.microsoft.com/office/drawing/2014/main" id="{64FF0152-7924-404E-85DE-51AE6F3B2F5C}"/>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2" name="正方形/長方形 321">
                  <a:extLst>
                    <a:ext uri="{FF2B5EF4-FFF2-40B4-BE49-F238E27FC236}">
                      <a16:creationId xmlns:a16="http://schemas.microsoft.com/office/drawing/2014/main" id="{F24A975B-BDC0-4C69-BB20-8B8F77197590}"/>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23" name="楕円 816">
                  <a:extLst>
                    <a:ext uri="{FF2B5EF4-FFF2-40B4-BE49-F238E27FC236}">
                      <a16:creationId xmlns:a16="http://schemas.microsoft.com/office/drawing/2014/main" id="{FF838F06-991C-45DA-9218-41A184282E9A}"/>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24" name="四角形: 角を丸くする 817">
                  <a:extLst>
                    <a:ext uri="{FF2B5EF4-FFF2-40B4-BE49-F238E27FC236}">
                      <a16:creationId xmlns:a16="http://schemas.microsoft.com/office/drawing/2014/main" id="{BDD818D1-149C-4A23-9415-51BE68905832}"/>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5" name="正方形/長方形 324">
                  <a:extLst>
                    <a:ext uri="{FF2B5EF4-FFF2-40B4-BE49-F238E27FC236}">
                      <a16:creationId xmlns:a16="http://schemas.microsoft.com/office/drawing/2014/main" id="{F4FDA49E-DFDB-4165-AD78-52707E0E1E7D}"/>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26" name="四角形: 角を丸くする 819">
                  <a:extLst>
                    <a:ext uri="{FF2B5EF4-FFF2-40B4-BE49-F238E27FC236}">
                      <a16:creationId xmlns:a16="http://schemas.microsoft.com/office/drawing/2014/main" id="{2D66201A-86D9-41C9-8FB4-B60967835DAC}"/>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7" name="四角形: 角を丸くする 820">
                  <a:extLst>
                    <a:ext uri="{FF2B5EF4-FFF2-40B4-BE49-F238E27FC236}">
                      <a16:creationId xmlns:a16="http://schemas.microsoft.com/office/drawing/2014/main" id="{89C2234D-3C30-4630-B40C-1117200815FA}"/>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8" name="テキスト ボックス 821">
                  <a:extLst>
                    <a:ext uri="{FF2B5EF4-FFF2-40B4-BE49-F238E27FC236}">
                      <a16:creationId xmlns:a16="http://schemas.microsoft.com/office/drawing/2014/main" id="{49E13851-8E9C-4FE1-B9C1-25D261D2B7E6}"/>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29" name="テキスト ボックス 822">
                  <a:extLst>
                    <a:ext uri="{FF2B5EF4-FFF2-40B4-BE49-F238E27FC236}">
                      <a16:creationId xmlns:a16="http://schemas.microsoft.com/office/drawing/2014/main" id="{9030110F-9C9F-4A45-845D-CD5DC16394C8}"/>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14" name="四角形: 角を丸くする 792">
                <a:extLst>
                  <a:ext uri="{FF2B5EF4-FFF2-40B4-BE49-F238E27FC236}">
                    <a16:creationId xmlns:a16="http://schemas.microsoft.com/office/drawing/2014/main" id="{1D7AFA4B-09EA-4948-A069-331593A31DFF}"/>
                  </a:ext>
                </a:extLst>
              </p:cNvPr>
              <p:cNvSpPr/>
              <p:nvPr/>
            </p:nvSpPr>
            <p:spPr>
              <a:xfrm>
                <a:off x="8784960" y="1323419"/>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315" name="四角形: 角を丸くする 808">
                <a:extLst>
                  <a:ext uri="{FF2B5EF4-FFF2-40B4-BE49-F238E27FC236}">
                    <a16:creationId xmlns:a16="http://schemas.microsoft.com/office/drawing/2014/main" id="{632DA212-BADE-4662-BA25-10E915AA2907}"/>
                  </a:ext>
                </a:extLst>
              </p:cNvPr>
              <p:cNvSpPr/>
              <p:nvPr/>
            </p:nvSpPr>
            <p:spPr>
              <a:xfrm>
                <a:off x="8422409" y="1789475"/>
                <a:ext cx="1070358" cy="1044097"/>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ja-JP" altLang="en-US">
                    <a:solidFill>
                      <a:schemeClr val="bg1"/>
                    </a:solidFill>
                  </a:rPr>
                  <a:t>パーツ効果</a:t>
                </a:r>
                <a:endParaRPr kumimoji="1" lang="en-US" altLang="ja-JP">
                  <a:solidFill>
                    <a:schemeClr val="bg1"/>
                  </a:solidFill>
                </a:endParaRPr>
              </a:p>
            </p:txBody>
          </p:sp>
        </p:grpSp>
        <p:sp>
          <p:nvSpPr>
            <p:cNvPr id="310" name="テキスト ボックス 309">
              <a:extLst>
                <a:ext uri="{FF2B5EF4-FFF2-40B4-BE49-F238E27FC236}">
                  <a16:creationId xmlns:a16="http://schemas.microsoft.com/office/drawing/2014/main" id="{FE301CE4-58DF-489D-91EE-904E9A57A490}"/>
                </a:ext>
              </a:extLst>
            </p:cNvPr>
            <p:cNvSpPr txBox="1"/>
            <p:nvPr/>
          </p:nvSpPr>
          <p:spPr>
            <a:xfrm>
              <a:off x="6898581" y="1876787"/>
              <a:ext cx="2048442" cy="239548"/>
            </a:xfrm>
            <a:prstGeom prst="rect">
              <a:avLst/>
            </a:prstGeom>
            <a:noFill/>
          </p:spPr>
          <p:txBody>
            <a:bodyPr wrap="none" rtlCol="0">
              <a:spAutoFit/>
            </a:bodyPr>
            <a:lstStyle/>
            <a:p>
              <a:r>
                <a:rPr kumimoji="1" lang="ja-JP" altLang="en-US" sz="700"/>
                <a:t>パーツ名４５６７８９０１２３４５６</a:t>
              </a:r>
            </a:p>
          </p:txBody>
        </p:sp>
        <p:sp>
          <p:nvSpPr>
            <p:cNvPr id="311" name="テキスト ボックス 310">
              <a:extLst>
                <a:ext uri="{FF2B5EF4-FFF2-40B4-BE49-F238E27FC236}">
                  <a16:creationId xmlns:a16="http://schemas.microsoft.com/office/drawing/2014/main" id="{C43529A1-72E9-42CD-A6B4-83E5BC440A9B}"/>
                </a:ext>
              </a:extLst>
            </p:cNvPr>
            <p:cNvSpPr txBox="1"/>
            <p:nvPr/>
          </p:nvSpPr>
          <p:spPr>
            <a:xfrm>
              <a:off x="6897369" y="2062533"/>
              <a:ext cx="1157486" cy="239548"/>
            </a:xfrm>
            <a:prstGeom prst="rect">
              <a:avLst/>
            </a:prstGeom>
            <a:noFill/>
          </p:spPr>
          <p:txBody>
            <a:bodyPr wrap="square" rtlCol="0">
              <a:spAutoFit/>
            </a:bodyPr>
            <a:lstStyle/>
            <a:p>
              <a:endParaRPr kumimoji="1" lang="ja-JP" altLang="en-US" sz="700"/>
            </a:p>
          </p:txBody>
        </p:sp>
      </p:grpSp>
      <p:sp>
        <p:nvSpPr>
          <p:cNvPr id="330" name="星: 24 pt 321">
            <a:extLst>
              <a:ext uri="{FF2B5EF4-FFF2-40B4-BE49-F238E27FC236}">
                <a16:creationId xmlns:a16="http://schemas.microsoft.com/office/drawing/2014/main" id="{2F29177F-019F-4F85-B441-DA5897A05031}"/>
              </a:ext>
            </a:extLst>
          </p:cNvPr>
          <p:cNvSpPr/>
          <p:nvPr/>
        </p:nvSpPr>
        <p:spPr>
          <a:xfrm>
            <a:off x="7229824" y="1977281"/>
            <a:ext cx="491738" cy="492929"/>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31" name="四角形: 角を丸くする 330">
            <a:extLst>
              <a:ext uri="{FF2B5EF4-FFF2-40B4-BE49-F238E27FC236}">
                <a16:creationId xmlns:a16="http://schemas.microsoft.com/office/drawing/2014/main" id="{1B025C07-D881-4932-9062-4F16D6262074}"/>
              </a:ext>
            </a:extLst>
          </p:cNvPr>
          <p:cNvSpPr/>
          <p:nvPr/>
        </p:nvSpPr>
        <p:spPr>
          <a:xfrm>
            <a:off x="7042594" y="3904850"/>
            <a:ext cx="874836" cy="65047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パーツ絵</a:t>
            </a:r>
          </a:p>
        </p:txBody>
      </p:sp>
      <p:sp>
        <p:nvSpPr>
          <p:cNvPr id="41" name="楕円 40">
            <a:extLst>
              <a:ext uri="{FF2B5EF4-FFF2-40B4-BE49-F238E27FC236}">
                <a16:creationId xmlns:a16="http://schemas.microsoft.com/office/drawing/2014/main" id="{0DD8F231-B6D6-4C4E-8217-2BDCBD2A07B7}"/>
              </a:ext>
            </a:extLst>
          </p:cNvPr>
          <p:cNvSpPr/>
          <p:nvPr/>
        </p:nvSpPr>
        <p:spPr>
          <a:xfrm>
            <a:off x="4948884" y="3848326"/>
            <a:ext cx="263710" cy="26371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①</a:t>
            </a:r>
          </a:p>
        </p:txBody>
      </p:sp>
      <p:sp>
        <p:nvSpPr>
          <p:cNvPr id="332" name="楕円 331">
            <a:extLst>
              <a:ext uri="{FF2B5EF4-FFF2-40B4-BE49-F238E27FC236}">
                <a16:creationId xmlns:a16="http://schemas.microsoft.com/office/drawing/2014/main" id="{5D8A2993-FA97-4592-B5E5-29D81C95BDF0}"/>
              </a:ext>
            </a:extLst>
          </p:cNvPr>
          <p:cNvSpPr/>
          <p:nvPr/>
        </p:nvSpPr>
        <p:spPr>
          <a:xfrm>
            <a:off x="5862825" y="3826952"/>
            <a:ext cx="263710" cy="26371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②</a:t>
            </a:r>
          </a:p>
        </p:txBody>
      </p:sp>
      <p:sp>
        <p:nvSpPr>
          <p:cNvPr id="333" name="楕円 332">
            <a:extLst>
              <a:ext uri="{FF2B5EF4-FFF2-40B4-BE49-F238E27FC236}">
                <a16:creationId xmlns:a16="http://schemas.microsoft.com/office/drawing/2014/main" id="{678FC17B-4163-4676-BB7B-B8FD430DEB80}"/>
              </a:ext>
            </a:extLst>
          </p:cNvPr>
          <p:cNvSpPr/>
          <p:nvPr/>
        </p:nvSpPr>
        <p:spPr>
          <a:xfrm>
            <a:off x="5665563" y="2836801"/>
            <a:ext cx="263710" cy="26371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⑳</a:t>
            </a:r>
          </a:p>
        </p:txBody>
      </p:sp>
      <p:sp>
        <p:nvSpPr>
          <p:cNvPr id="334" name="楕円 333">
            <a:extLst>
              <a:ext uri="{FF2B5EF4-FFF2-40B4-BE49-F238E27FC236}">
                <a16:creationId xmlns:a16="http://schemas.microsoft.com/office/drawing/2014/main" id="{E0C00FB4-4238-462B-A92C-760D4AD74554}"/>
              </a:ext>
            </a:extLst>
          </p:cNvPr>
          <p:cNvSpPr/>
          <p:nvPr/>
        </p:nvSpPr>
        <p:spPr>
          <a:xfrm>
            <a:off x="4826625" y="2835773"/>
            <a:ext cx="263710" cy="26371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⑧</a:t>
            </a:r>
          </a:p>
        </p:txBody>
      </p:sp>
      <p:sp>
        <p:nvSpPr>
          <p:cNvPr id="335" name="楕円 334">
            <a:extLst>
              <a:ext uri="{FF2B5EF4-FFF2-40B4-BE49-F238E27FC236}">
                <a16:creationId xmlns:a16="http://schemas.microsoft.com/office/drawing/2014/main" id="{A63AA30C-5374-4101-9C1E-ABCA1595D32B}"/>
              </a:ext>
            </a:extLst>
          </p:cNvPr>
          <p:cNvSpPr/>
          <p:nvPr/>
        </p:nvSpPr>
        <p:spPr>
          <a:xfrm>
            <a:off x="4468930" y="4855057"/>
            <a:ext cx="263710" cy="26371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③</a:t>
            </a:r>
          </a:p>
        </p:txBody>
      </p:sp>
      <p:sp>
        <p:nvSpPr>
          <p:cNvPr id="336" name="楕円 335">
            <a:extLst>
              <a:ext uri="{FF2B5EF4-FFF2-40B4-BE49-F238E27FC236}">
                <a16:creationId xmlns:a16="http://schemas.microsoft.com/office/drawing/2014/main" id="{80495393-C24B-4047-9456-D3BD645B781A}"/>
              </a:ext>
            </a:extLst>
          </p:cNvPr>
          <p:cNvSpPr/>
          <p:nvPr/>
        </p:nvSpPr>
        <p:spPr>
          <a:xfrm>
            <a:off x="4925630" y="4863165"/>
            <a:ext cx="263710" cy="26371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④</a:t>
            </a:r>
          </a:p>
        </p:txBody>
      </p:sp>
    </p:spTree>
    <p:extLst>
      <p:ext uri="{BB962C8B-B14F-4D97-AF65-F5344CB8AC3E}">
        <p14:creationId xmlns:p14="http://schemas.microsoft.com/office/powerpoint/2010/main" val="1324176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79E1EDF-A8B1-4205-B2FF-8DDB6C9731EC}"/>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40BD7F5C-69EC-4C0B-9C6B-C5CE1A50BA90}"/>
              </a:ext>
            </a:extLst>
          </p:cNvPr>
          <p:cNvSpPr>
            <a:spLocks noGrp="1"/>
          </p:cNvSpPr>
          <p:nvPr>
            <p:ph type="sldNum" sz="quarter" idx="12"/>
          </p:nvPr>
        </p:nvSpPr>
        <p:spPr/>
        <p:txBody>
          <a:bodyPr/>
          <a:lstStyle/>
          <a:p>
            <a:fld id="{A1D1B427-6BB8-45E6-A1F2-9E04AE67DC91}" type="slidenum">
              <a:rPr kumimoji="1" lang="ja-JP" altLang="en-US" smtClean="0"/>
              <a:t>46</a:t>
            </a:fld>
            <a:endParaRPr kumimoji="1" lang="ja-JP" altLang="en-US"/>
          </a:p>
        </p:txBody>
      </p:sp>
      <p:sp>
        <p:nvSpPr>
          <p:cNvPr id="6" name="テキスト ボックス 5">
            <a:extLst>
              <a:ext uri="{FF2B5EF4-FFF2-40B4-BE49-F238E27FC236}">
                <a16:creationId xmlns:a16="http://schemas.microsoft.com/office/drawing/2014/main" id="{45DCF9BC-F3C1-475A-B452-8FDFB001FC1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7" name="角丸四角形 1">
            <a:extLst>
              <a:ext uri="{FF2B5EF4-FFF2-40B4-BE49-F238E27FC236}">
                <a16:creationId xmlns:a16="http://schemas.microsoft.com/office/drawing/2014/main" id="{E5D16E88-85AE-4D1D-8C0C-D5F2118B3E29}"/>
              </a:ext>
            </a:extLst>
          </p:cNvPr>
          <p:cNvSpPr/>
          <p:nvPr/>
        </p:nvSpPr>
        <p:spPr>
          <a:xfrm>
            <a:off x="5207755" y="1589998"/>
            <a:ext cx="3308309" cy="366182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確認</a:t>
            </a:r>
            <a:endParaRPr kumimoji="1" lang="en-US" altLang="ja-JP"/>
          </a:p>
          <a:p>
            <a:pPr algn="ctr"/>
            <a:endParaRPr kumimoji="1" lang="en-US" altLang="ja-JP"/>
          </a:p>
          <a:p>
            <a:pPr algn="ctr"/>
            <a:r>
              <a:rPr kumimoji="1" lang="ja-JP" altLang="en-US" sz="1600">
                <a:ea typeface="メイリオ"/>
              </a:rPr>
              <a:t>高レアリティ、強化されている武器、限定武器が含まれていますが、このまま続けますか？</a:t>
            </a:r>
            <a:endParaRPr lang="en-US" altLang="ja-JP" sz="1600">
              <a:ea typeface="メイリオ" panose="020B0604030504040204" pitchFamily="34" charset="-128"/>
            </a:endParaRPr>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ja-JP" altLang="en-US"/>
          </a:p>
        </p:txBody>
      </p:sp>
      <p:sp>
        <p:nvSpPr>
          <p:cNvPr id="8" name="四角形: 角を丸くする 317">
            <a:extLst>
              <a:ext uri="{FF2B5EF4-FFF2-40B4-BE49-F238E27FC236}">
                <a16:creationId xmlns:a16="http://schemas.microsoft.com/office/drawing/2014/main" id="{1DB42BF4-5C85-4051-9FCE-E2F839D40D31}"/>
              </a:ext>
            </a:extLst>
          </p:cNvPr>
          <p:cNvSpPr/>
          <p:nvPr/>
        </p:nvSpPr>
        <p:spPr>
          <a:xfrm>
            <a:off x="5593278"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9" name="四角形: 角を丸くする 317">
            <a:extLst>
              <a:ext uri="{FF2B5EF4-FFF2-40B4-BE49-F238E27FC236}">
                <a16:creationId xmlns:a16="http://schemas.microsoft.com/office/drawing/2014/main" id="{B62C8BF6-744D-4D19-B1FA-59D8F26ADA2B}"/>
              </a:ext>
            </a:extLst>
          </p:cNvPr>
          <p:cNvSpPr/>
          <p:nvPr/>
        </p:nvSpPr>
        <p:spPr>
          <a:xfrm>
            <a:off x="6079112" y="3339164"/>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 name="四角形: 角を丸くする 317">
            <a:extLst>
              <a:ext uri="{FF2B5EF4-FFF2-40B4-BE49-F238E27FC236}">
                <a16:creationId xmlns:a16="http://schemas.microsoft.com/office/drawing/2014/main" id="{87DDCDE4-DDBD-4FCB-8563-273336B5CBBD}"/>
              </a:ext>
            </a:extLst>
          </p:cNvPr>
          <p:cNvSpPr/>
          <p:nvPr/>
        </p:nvSpPr>
        <p:spPr>
          <a:xfrm>
            <a:off x="6564946"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 name="四角形: 角を丸くする 317">
            <a:extLst>
              <a:ext uri="{FF2B5EF4-FFF2-40B4-BE49-F238E27FC236}">
                <a16:creationId xmlns:a16="http://schemas.microsoft.com/office/drawing/2014/main" id="{926C8F0B-8BFC-4068-A18A-83D5F1902850}"/>
              </a:ext>
            </a:extLst>
          </p:cNvPr>
          <p:cNvSpPr/>
          <p:nvPr/>
        </p:nvSpPr>
        <p:spPr>
          <a:xfrm>
            <a:off x="7050780" y="3340798"/>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 name="四角形: 角を丸くする 317">
            <a:extLst>
              <a:ext uri="{FF2B5EF4-FFF2-40B4-BE49-F238E27FC236}">
                <a16:creationId xmlns:a16="http://schemas.microsoft.com/office/drawing/2014/main" id="{9FDC6723-4E8F-4205-ACCB-C7A08EF38B82}"/>
              </a:ext>
            </a:extLst>
          </p:cNvPr>
          <p:cNvSpPr/>
          <p:nvPr/>
        </p:nvSpPr>
        <p:spPr>
          <a:xfrm>
            <a:off x="7536614" y="3339925"/>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 name="四角形: 角を丸くする 317">
            <a:extLst>
              <a:ext uri="{FF2B5EF4-FFF2-40B4-BE49-F238E27FC236}">
                <a16:creationId xmlns:a16="http://schemas.microsoft.com/office/drawing/2014/main" id="{26A3F049-675A-44CB-B30F-0B60995791C1}"/>
              </a:ext>
            </a:extLst>
          </p:cNvPr>
          <p:cNvSpPr/>
          <p:nvPr/>
        </p:nvSpPr>
        <p:spPr>
          <a:xfrm>
            <a:off x="5586808" y="4052109"/>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 name="四角形: 角を丸くする 317">
            <a:extLst>
              <a:ext uri="{FF2B5EF4-FFF2-40B4-BE49-F238E27FC236}">
                <a16:creationId xmlns:a16="http://schemas.microsoft.com/office/drawing/2014/main" id="{FCD5857B-9661-46B4-9850-2E86CDD4BF42}"/>
              </a:ext>
            </a:extLst>
          </p:cNvPr>
          <p:cNvSpPr/>
          <p:nvPr/>
        </p:nvSpPr>
        <p:spPr>
          <a:xfrm>
            <a:off x="6072642" y="4057751"/>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 name="四角形: 角を丸くする 317">
            <a:extLst>
              <a:ext uri="{FF2B5EF4-FFF2-40B4-BE49-F238E27FC236}">
                <a16:creationId xmlns:a16="http://schemas.microsoft.com/office/drawing/2014/main" id="{244A3C7E-1937-41CF-A12B-7983C9B95B42}"/>
              </a:ext>
            </a:extLst>
          </p:cNvPr>
          <p:cNvSpPr/>
          <p:nvPr/>
        </p:nvSpPr>
        <p:spPr>
          <a:xfrm>
            <a:off x="6558476" y="4052109"/>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 name="四角形: 角を丸くする 317">
            <a:extLst>
              <a:ext uri="{FF2B5EF4-FFF2-40B4-BE49-F238E27FC236}">
                <a16:creationId xmlns:a16="http://schemas.microsoft.com/office/drawing/2014/main" id="{ABC0ADC8-5F75-4B16-B431-68D048662F39}"/>
              </a:ext>
            </a:extLst>
          </p:cNvPr>
          <p:cNvSpPr/>
          <p:nvPr/>
        </p:nvSpPr>
        <p:spPr>
          <a:xfrm>
            <a:off x="7044310" y="4059385"/>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 name="四角形: 角を丸くする 317">
            <a:extLst>
              <a:ext uri="{FF2B5EF4-FFF2-40B4-BE49-F238E27FC236}">
                <a16:creationId xmlns:a16="http://schemas.microsoft.com/office/drawing/2014/main" id="{CB675292-FBC3-4B81-976F-E60028094A1D}"/>
              </a:ext>
            </a:extLst>
          </p:cNvPr>
          <p:cNvSpPr/>
          <p:nvPr/>
        </p:nvSpPr>
        <p:spPr>
          <a:xfrm>
            <a:off x="7530144" y="405851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 name="四角形: 角を丸くする 327">
            <a:extLst>
              <a:ext uri="{FF2B5EF4-FFF2-40B4-BE49-F238E27FC236}">
                <a16:creationId xmlns:a16="http://schemas.microsoft.com/office/drawing/2014/main" id="{37EE0274-AB5C-4979-9A85-6B4157E708AE}"/>
              </a:ext>
            </a:extLst>
          </p:cNvPr>
          <p:cNvSpPr/>
          <p:nvPr/>
        </p:nvSpPr>
        <p:spPr>
          <a:xfrm>
            <a:off x="8037474" y="3236192"/>
            <a:ext cx="112498" cy="155939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 name="四角形: 角を丸くする 328">
            <a:extLst>
              <a:ext uri="{FF2B5EF4-FFF2-40B4-BE49-F238E27FC236}">
                <a16:creationId xmlns:a16="http://schemas.microsoft.com/office/drawing/2014/main" id="{F06D5819-2284-4ED4-A53C-872289651CD5}"/>
              </a:ext>
            </a:extLst>
          </p:cNvPr>
          <p:cNvSpPr/>
          <p:nvPr/>
        </p:nvSpPr>
        <p:spPr>
          <a:xfrm>
            <a:off x="8038210" y="3236193"/>
            <a:ext cx="111612" cy="62592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 name="四角形: 角を丸くする 315">
            <a:extLst>
              <a:ext uri="{FF2B5EF4-FFF2-40B4-BE49-F238E27FC236}">
                <a16:creationId xmlns:a16="http://schemas.microsoft.com/office/drawing/2014/main" id="{AE776687-672B-42DA-B90D-04AC77E40B28}"/>
              </a:ext>
            </a:extLst>
          </p:cNvPr>
          <p:cNvSpPr/>
          <p:nvPr/>
        </p:nvSpPr>
        <p:spPr>
          <a:xfrm>
            <a:off x="7002761" y="4826528"/>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売却する</a:t>
            </a:r>
            <a:endParaRPr kumimoji="1" lang="en-US" altLang="ja-JP" sz="1200"/>
          </a:p>
        </p:txBody>
      </p:sp>
      <p:sp>
        <p:nvSpPr>
          <p:cNvPr id="21" name="四角形: 角を丸くする 315">
            <a:extLst>
              <a:ext uri="{FF2B5EF4-FFF2-40B4-BE49-F238E27FC236}">
                <a16:creationId xmlns:a16="http://schemas.microsoft.com/office/drawing/2014/main" id="{9D4222DD-8299-482D-BED6-6D3E33A598FA}"/>
              </a:ext>
            </a:extLst>
          </p:cNvPr>
          <p:cNvSpPr/>
          <p:nvPr/>
        </p:nvSpPr>
        <p:spPr>
          <a:xfrm>
            <a:off x="5737786" y="4808783"/>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戻る</a:t>
            </a:r>
            <a:endParaRPr kumimoji="1" lang="en-US" altLang="ja-JP" sz="1200"/>
          </a:p>
        </p:txBody>
      </p:sp>
      <p:sp>
        <p:nvSpPr>
          <p:cNvPr id="22" name="テキスト ボックス 21">
            <a:extLst>
              <a:ext uri="{FF2B5EF4-FFF2-40B4-BE49-F238E27FC236}">
                <a16:creationId xmlns:a16="http://schemas.microsoft.com/office/drawing/2014/main" id="{14BF5001-BF09-4273-8CFB-F7197AE2D1F8}"/>
              </a:ext>
            </a:extLst>
          </p:cNvPr>
          <p:cNvSpPr txBox="1"/>
          <p:nvPr/>
        </p:nvSpPr>
        <p:spPr>
          <a:xfrm>
            <a:off x="415419" y="538799"/>
            <a:ext cx="2706190" cy="307777"/>
          </a:xfrm>
          <a:prstGeom prst="rect">
            <a:avLst/>
          </a:prstGeom>
          <a:noFill/>
        </p:spPr>
        <p:txBody>
          <a:bodyPr wrap="none" rtlCol="0">
            <a:spAutoFit/>
          </a:bodyPr>
          <a:lstStyle/>
          <a:p>
            <a:r>
              <a:rPr kumimoji="1" lang="en-US" altLang="ja-JP" sz="1400" b="1"/>
              <a:t>1. eq300a.</a:t>
            </a:r>
            <a:r>
              <a:rPr kumimoji="1" lang="ja-JP" altLang="en-US" sz="1400" b="1"/>
              <a:t>売却確認ウィンドウ</a:t>
            </a:r>
          </a:p>
        </p:txBody>
      </p:sp>
      <p:sp>
        <p:nvSpPr>
          <p:cNvPr id="23" name="テキスト ボックス 22">
            <a:extLst>
              <a:ext uri="{FF2B5EF4-FFF2-40B4-BE49-F238E27FC236}">
                <a16:creationId xmlns:a16="http://schemas.microsoft.com/office/drawing/2014/main" id="{2BA108E9-E69B-415E-A20D-9D413B4441CB}"/>
              </a:ext>
            </a:extLst>
          </p:cNvPr>
          <p:cNvSpPr txBox="1"/>
          <p:nvPr/>
        </p:nvSpPr>
        <p:spPr>
          <a:xfrm>
            <a:off x="591845" y="846576"/>
            <a:ext cx="4673074" cy="2554545"/>
          </a:xfrm>
          <a:prstGeom prst="rect">
            <a:avLst/>
          </a:prstGeom>
          <a:noFill/>
        </p:spPr>
        <p:txBody>
          <a:bodyPr wrap="none" rtlCol="0" anchor="t">
            <a:spAutoFit/>
          </a:bodyPr>
          <a:lstStyle/>
          <a:p>
            <a:r>
              <a:rPr kumimoji="1" lang="ja-JP" altLang="en-US" sz="1000"/>
              <a:t>以下の素材が含まれている場合は確認ウィンドウを表示する。</a:t>
            </a:r>
            <a:endParaRPr kumimoji="1" lang="en-US" altLang="ja-JP" sz="1000"/>
          </a:p>
          <a:p>
            <a:r>
              <a:rPr kumimoji="1" lang="ja-JP" altLang="en-US" sz="1000"/>
              <a:t>含まれているものを検出して基本文に文言を追加して表示する。</a:t>
            </a:r>
            <a:endParaRPr kumimoji="1" lang="en-US" altLang="ja-JP" sz="1000"/>
          </a:p>
          <a:p>
            <a:endParaRPr kumimoji="1" lang="en-US" altLang="ja-JP" sz="1000"/>
          </a:p>
          <a:p>
            <a:r>
              <a:rPr kumimoji="1" lang="ja-JP" altLang="en-US" sz="1000"/>
              <a:t>基本文</a:t>
            </a:r>
            <a:endParaRPr kumimoji="1" lang="en-US" altLang="ja-JP" sz="1000"/>
          </a:p>
          <a:p>
            <a:r>
              <a:rPr kumimoji="1" lang="ja-JP" altLang="en-US" sz="1000"/>
              <a:t>「が含まれていますが、このまま続けますか？」</a:t>
            </a:r>
            <a:endParaRPr kumimoji="1" lang="en-US" altLang="ja-JP" sz="1000"/>
          </a:p>
          <a:p>
            <a:endParaRPr kumimoji="1" lang="en-US" altLang="ja-JP" sz="1000"/>
          </a:p>
          <a:p>
            <a:r>
              <a:rPr kumimoji="1" lang="ja-JP" altLang="en-US" sz="1000"/>
              <a:t>条件</a:t>
            </a:r>
            <a:endParaRPr kumimoji="1" lang="en-US" altLang="ja-JP" sz="1000"/>
          </a:p>
          <a:p>
            <a:r>
              <a:rPr kumimoji="1" lang="ja-JP" altLang="en-US" sz="1000">
                <a:ea typeface="メイリオ"/>
              </a:rPr>
              <a:t>○ ☆４以上の武器</a:t>
            </a:r>
            <a:endParaRPr kumimoji="1" lang="en-US" altLang="ja-JP" sz="1000">
              <a:ea typeface="メイリオ"/>
            </a:endParaRPr>
          </a:p>
          <a:p>
            <a:r>
              <a:rPr kumimoji="1" lang="ja-JP" altLang="en-US" sz="1000">
                <a:ea typeface="メイリオ"/>
              </a:rPr>
              <a:t>○ レベルが１でも上昇している武器</a:t>
            </a:r>
            <a:endParaRPr kumimoji="1" lang="en-US" altLang="ja-JP" sz="1000">
              <a:ea typeface="メイリオ"/>
            </a:endParaRPr>
          </a:p>
          <a:p>
            <a:r>
              <a:rPr kumimoji="1" lang="ja-JP" altLang="en-US" sz="1000">
                <a:ea typeface="メイリオ"/>
              </a:rPr>
              <a:t>○ イベント限定の強化用ではない武器</a:t>
            </a:r>
            <a:endParaRPr lang="en-US" altLang="ja-JP" sz="1000">
              <a:ea typeface="メイリオ"/>
            </a:endParaRPr>
          </a:p>
          <a:p>
            <a:endParaRPr kumimoji="1" lang="en-US" altLang="ja-JP" sz="1000"/>
          </a:p>
          <a:p>
            <a:r>
              <a:rPr kumimoji="1" lang="ja-JP" altLang="en-US" sz="1000"/>
              <a:t>上記条件から当てはまるものがある場合は下記文言を基本文の前に追加する。</a:t>
            </a:r>
            <a:endParaRPr kumimoji="1" lang="en-US" altLang="ja-JP" sz="1000"/>
          </a:p>
          <a:p>
            <a:r>
              <a:rPr kumimoji="1" lang="ja-JP" altLang="en-US" sz="1000"/>
              <a:t>・「高レアリティ」</a:t>
            </a:r>
            <a:endParaRPr kumimoji="1" lang="en-US" altLang="ja-JP" sz="1000"/>
          </a:p>
          <a:p>
            <a:r>
              <a:rPr kumimoji="1" lang="ja-JP" altLang="en-US" sz="1000">
                <a:ea typeface="メイリオ"/>
              </a:rPr>
              <a:t>・「強化されている武器」</a:t>
            </a:r>
            <a:endParaRPr kumimoji="1" lang="en-US" altLang="ja-JP" sz="1000">
              <a:ea typeface="メイリオ"/>
            </a:endParaRPr>
          </a:p>
          <a:p>
            <a:r>
              <a:rPr kumimoji="1" lang="ja-JP" altLang="en-US" sz="1000">
                <a:ea typeface="メイリオ"/>
              </a:rPr>
              <a:t>・「限定武器」</a:t>
            </a:r>
            <a:endParaRPr kumimoji="1" lang="en-US" altLang="ja-JP" sz="1000">
              <a:ea typeface="メイリオ"/>
            </a:endParaRPr>
          </a:p>
          <a:p>
            <a:endParaRPr kumimoji="1" lang="en-US" altLang="ja-JP" sz="1000"/>
          </a:p>
        </p:txBody>
      </p:sp>
      <p:sp>
        <p:nvSpPr>
          <p:cNvPr id="24" name="正方形/長方形 23">
            <a:extLst>
              <a:ext uri="{FF2B5EF4-FFF2-40B4-BE49-F238E27FC236}">
                <a16:creationId xmlns:a16="http://schemas.microsoft.com/office/drawing/2014/main" id="{925AB330-694E-43C0-9F9A-65C43031AEC0}"/>
              </a:ext>
            </a:extLst>
          </p:cNvPr>
          <p:cNvSpPr/>
          <p:nvPr/>
        </p:nvSpPr>
        <p:spPr>
          <a:xfrm>
            <a:off x="37451" y="5581330"/>
            <a:ext cx="8875640" cy="1569660"/>
          </a:xfrm>
          <a:prstGeom prst="rect">
            <a:avLst/>
          </a:prstGeom>
        </p:spPr>
        <p:txBody>
          <a:bodyPr wrap="square">
            <a:spAutoFit/>
          </a:bodyPr>
          <a:lstStyle/>
          <a:p>
            <a:r>
              <a:rPr kumimoji="1" lang="ja-JP" altLang="en-US" sz="9600" b="1">
                <a:solidFill>
                  <a:schemeClr val="tx1">
                    <a:lumMod val="50000"/>
                    <a:lumOff val="50000"/>
                    <a:alpha val="14000"/>
                  </a:schemeClr>
                </a:solidFill>
              </a:rPr>
              <a:t>武器一覧・売却</a:t>
            </a:r>
            <a:endParaRPr kumimoji="1" lang="en-US" altLang="ja-JP" sz="9600" b="1">
              <a:solidFill>
                <a:schemeClr val="tx1">
                  <a:lumMod val="50000"/>
                  <a:lumOff val="50000"/>
                  <a:alpha val="14000"/>
                </a:schemeClr>
              </a:solidFill>
            </a:endParaRPr>
          </a:p>
        </p:txBody>
      </p:sp>
    </p:spTree>
    <p:extLst>
      <p:ext uri="{BB962C8B-B14F-4D97-AF65-F5344CB8AC3E}">
        <p14:creationId xmlns:p14="http://schemas.microsoft.com/office/powerpoint/2010/main" val="21284831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正方形/長方形 90">
            <a:extLst>
              <a:ext uri="{FF2B5EF4-FFF2-40B4-BE49-F238E27FC236}">
                <a16:creationId xmlns:a16="http://schemas.microsoft.com/office/drawing/2014/main" id="{B542AE45-3A53-4C04-A1DF-58D98C493F7C}"/>
              </a:ext>
            </a:extLst>
          </p:cNvPr>
          <p:cNvSpPr/>
          <p:nvPr/>
        </p:nvSpPr>
        <p:spPr>
          <a:xfrm>
            <a:off x="37451" y="5581330"/>
            <a:ext cx="5612002" cy="1569660"/>
          </a:xfrm>
          <a:prstGeom prst="rect">
            <a:avLst/>
          </a:prstGeom>
        </p:spPr>
        <p:txBody>
          <a:bodyPr wrap="square">
            <a:spAutoFit/>
          </a:bodyPr>
          <a:lstStyle/>
          <a:p>
            <a:r>
              <a:rPr kumimoji="1" lang="ja-JP" altLang="en-US" sz="9600" b="1" dirty="0">
                <a:solidFill>
                  <a:schemeClr val="tx1">
                    <a:lumMod val="50000"/>
                    <a:lumOff val="50000"/>
                    <a:alpha val="14000"/>
                  </a:schemeClr>
                </a:solidFill>
              </a:rPr>
              <a:t>武器詳細</a:t>
            </a:r>
          </a:p>
        </p:txBody>
      </p:sp>
      <p:pic>
        <p:nvPicPr>
          <p:cNvPr id="42" name="図 41" descr="駐車, ブルー, ストリート, 駐車場 が含まれている画像&#10;&#10;自動的に生成された説明">
            <a:extLst>
              <a:ext uri="{FF2B5EF4-FFF2-40B4-BE49-F238E27FC236}">
                <a16:creationId xmlns:a16="http://schemas.microsoft.com/office/drawing/2014/main" id="{A1DB0803-7FFB-488B-ABC0-28EBF37892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6151" y="1773605"/>
            <a:ext cx="1990642" cy="3533949"/>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55" name="テキスト ボックス 54">
            <a:extLst>
              <a:ext uri="{FF2B5EF4-FFF2-40B4-BE49-F238E27FC236}">
                <a16:creationId xmlns:a16="http://schemas.microsoft.com/office/drawing/2014/main" id="{C2E210C9-2A72-43DC-AAB5-1FF35794CD78}"/>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○武器詳細画面（</a:t>
            </a:r>
            <a:r>
              <a:rPr kumimoji="1" lang="en-US" altLang="ja-JP" sz="1200" b="1"/>
              <a:t>1/2</a:t>
            </a:r>
            <a:r>
              <a:rPr kumimoji="1" lang="ja-JP" altLang="en-US" sz="1200" b="1"/>
              <a:t>）（</a:t>
            </a:r>
            <a:r>
              <a:rPr kumimoji="1" lang="en-US" altLang="ja-JP" sz="1200" b="1"/>
              <a:t>eq210.</a:t>
            </a:r>
            <a:r>
              <a:rPr kumimoji="1" lang="ja-JP" altLang="en-US" sz="1200" b="1"/>
              <a:t>装着場所選択と同じ）</a:t>
            </a:r>
          </a:p>
        </p:txBody>
      </p:sp>
      <p:sp>
        <p:nvSpPr>
          <p:cNvPr id="56" name="テキスト ボックス 55">
            <a:extLst>
              <a:ext uri="{FF2B5EF4-FFF2-40B4-BE49-F238E27FC236}">
                <a16:creationId xmlns:a16="http://schemas.microsoft.com/office/drawing/2014/main" id="{9D780763-5DD5-4D6E-96D7-F862064DBE11}"/>
              </a:ext>
            </a:extLst>
          </p:cNvPr>
          <p:cNvSpPr txBox="1"/>
          <p:nvPr/>
        </p:nvSpPr>
        <p:spPr>
          <a:xfrm>
            <a:off x="622741" y="948991"/>
            <a:ext cx="973123" cy="246221"/>
          </a:xfrm>
          <a:prstGeom prst="rect">
            <a:avLst/>
          </a:prstGeom>
          <a:noFill/>
        </p:spPr>
        <p:txBody>
          <a:bodyPr wrap="none" rtlCol="0">
            <a:noAutofit/>
          </a:bodyPr>
          <a:lstStyle/>
          <a:p>
            <a:r>
              <a:rPr kumimoji="1" lang="en-US" altLang="ja-JP" sz="1000" b="1"/>
              <a:t>01.</a:t>
            </a:r>
            <a:r>
              <a:rPr kumimoji="1" lang="ja-JP" altLang="en-US" sz="1000" b="1"/>
              <a:t>武器名</a:t>
            </a:r>
          </a:p>
        </p:txBody>
      </p:sp>
      <p:sp>
        <p:nvSpPr>
          <p:cNvPr id="57" name="テキスト ボックス 56">
            <a:extLst>
              <a:ext uri="{FF2B5EF4-FFF2-40B4-BE49-F238E27FC236}">
                <a16:creationId xmlns:a16="http://schemas.microsoft.com/office/drawing/2014/main" id="{1FDDF13C-6FFF-4297-B502-8361423D1260}"/>
              </a:ext>
            </a:extLst>
          </p:cNvPr>
          <p:cNvSpPr txBox="1"/>
          <p:nvPr/>
        </p:nvSpPr>
        <p:spPr>
          <a:xfrm>
            <a:off x="815184" y="1193822"/>
            <a:ext cx="2508462" cy="246221"/>
          </a:xfrm>
          <a:prstGeom prst="rect">
            <a:avLst/>
          </a:prstGeom>
          <a:noFill/>
        </p:spPr>
        <p:txBody>
          <a:bodyPr wrap="square" rtlCol="0">
            <a:noAutofit/>
          </a:bodyPr>
          <a:lstStyle/>
          <a:p>
            <a:r>
              <a:rPr kumimoji="1" lang="ja-JP" altLang="en-US" sz="1000"/>
              <a:t>武器の名称。（最大１６文字）</a:t>
            </a:r>
          </a:p>
        </p:txBody>
      </p:sp>
      <p:sp>
        <p:nvSpPr>
          <p:cNvPr id="58" name="テキスト ボックス 57">
            <a:extLst>
              <a:ext uri="{FF2B5EF4-FFF2-40B4-BE49-F238E27FC236}">
                <a16:creationId xmlns:a16="http://schemas.microsoft.com/office/drawing/2014/main" id="{CED261F4-C0AF-4157-B925-5AF24ED84B10}"/>
              </a:ext>
            </a:extLst>
          </p:cNvPr>
          <p:cNvSpPr txBox="1"/>
          <p:nvPr/>
        </p:nvSpPr>
        <p:spPr>
          <a:xfrm>
            <a:off x="622741" y="1526621"/>
            <a:ext cx="973123" cy="246221"/>
          </a:xfrm>
          <a:prstGeom prst="rect">
            <a:avLst/>
          </a:prstGeom>
          <a:noFill/>
        </p:spPr>
        <p:txBody>
          <a:bodyPr wrap="none" rtlCol="0">
            <a:noAutofit/>
          </a:bodyPr>
          <a:lstStyle/>
          <a:p>
            <a:r>
              <a:rPr kumimoji="1" lang="en-US" altLang="ja-JP" sz="1000" b="1"/>
              <a:t>02.</a:t>
            </a:r>
            <a:r>
              <a:rPr kumimoji="1" lang="ja-JP" altLang="en-US" sz="1000" b="1"/>
              <a:t>武器種名</a:t>
            </a:r>
          </a:p>
        </p:txBody>
      </p:sp>
      <p:sp>
        <p:nvSpPr>
          <p:cNvPr id="59" name="テキスト ボックス 58">
            <a:extLst>
              <a:ext uri="{FF2B5EF4-FFF2-40B4-BE49-F238E27FC236}">
                <a16:creationId xmlns:a16="http://schemas.microsoft.com/office/drawing/2014/main" id="{1853B249-85E0-422C-83F3-443F7F95197A}"/>
              </a:ext>
            </a:extLst>
          </p:cNvPr>
          <p:cNvSpPr txBox="1"/>
          <p:nvPr/>
        </p:nvSpPr>
        <p:spPr>
          <a:xfrm>
            <a:off x="815184" y="1789780"/>
            <a:ext cx="2508462" cy="246221"/>
          </a:xfrm>
          <a:prstGeom prst="rect">
            <a:avLst/>
          </a:prstGeom>
          <a:noFill/>
        </p:spPr>
        <p:txBody>
          <a:bodyPr wrap="square" rtlCol="0">
            <a:noAutofit/>
          </a:bodyPr>
          <a:lstStyle/>
          <a:p>
            <a:r>
              <a:rPr kumimoji="1" lang="ja-JP" altLang="en-US" sz="1000"/>
              <a:t>武器種の名称。</a:t>
            </a:r>
          </a:p>
        </p:txBody>
      </p:sp>
      <p:sp>
        <p:nvSpPr>
          <p:cNvPr id="60" name="テキスト ボックス 59">
            <a:extLst>
              <a:ext uri="{FF2B5EF4-FFF2-40B4-BE49-F238E27FC236}">
                <a16:creationId xmlns:a16="http://schemas.microsoft.com/office/drawing/2014/main" id="{9FFA2B4A-6224-4AB7-A48F-BA1D3905684E}"/>
              </a:ext>
            </a:extLst>
          </p:cNvPr>
          <p:cNvSpPr txBox="1"/>
          <p:nvPr/>
        </p:nvSpPr>
        <p:spPr>
          <a:xfrm>
            <a:off x="623608" y="2120176"/>
            <a:ext cx="973123" cy="246221"/>
          </a:xfrm>
          <a:prstGeom prst="rect">
            <a:avLst/>
          </a:prstGeom>
          <a:noFill/>
        </p:spPr>
        <p:txBody>
          <a:bodyPr wrap="none" rtlCol="0">
            <a:noAutofit/>
          </a:bodyPr>
          <a:lstStyle/>
          <a:p>
            <a:r>
              <a:rPr kumimoji="1" lang="en-US" altLang="ja-JP" sz="1000" b="1"/>
              <a:t>03.</a:t>
            </a:r>
            <a:r>
              <a:rPr kumimoji="1" lang="ja-JP" altLang="en-US" sz="1000" b="1"/>
              <a:t>武器レベル</a:t>
            </a:r>
          </a:p>
        </p:txBody>
      </p:sp>
      <p:sp>
        <p:nvSpPr>
          <p:cNvPr id="61" name="テキスト ボックス 60">
            <a:extLst>
              <a:ext uri="{FF2B5EF4-FFF2-40B4-BE49-F238E27FC236}">
                <a16:creationId xmlns:a16="http://schemas.microsoft.com/office/drawing/2014/main" id="{77C11F33-A47A-4EA8-89DB-2552A7B5BE59}"/>
              </a:ext>
            </a:extLst>
          </p:cNvPr>
          <p:cNvSpPr txBox="1"/>
          <p:nvPr/>
        </p:nvSpPr>
        <p:spPr>
          <a:xfrm>
            <a:off x="816051" y="2383335"/>
            <a:ext cx="2508462" cy="246221"/>
          </a:xfrm>
          <a:prstGeom prst="rect">
            <a:avLst/>
          </a:prstGeom>
          <a:noFill/>
        </p:spPr>
        <p:txBody>
          <a:bodyPr wrap="square" rtlCol="0">
            <a:noAutofit/>
          </a:bodyPr>
          <a:lstStyle/>
          <a:p>
            <a:r>
              <a:rPr kumimoji="1" lang="ja-JP" altLang="en-US" sz="1000"/>
              <a:t>武器の強化レベル。</a:t>
            </a:r>
          </a:p>
        </p:txBody>
      </p:sp>
      <p:sp>
        <p:nvSpPr>
          <p:cNvPr id="62" name="テキスト ボックス 61">
            <a:extLst>
              <a:ext uri="{FF2B5EF4-FFF2-40B4-BE49-F238E27FC236}">
                <a16:creationId xmlns:a16="http://schemas.microsoft.com/office/drawing/2014/main" id="{A68A155C-931A-4E56-87E9-CF33B63EE659}"/>
              </a:ext>
            </a:extLst>
          </p:cNvPr>
          <p:cNvSpPr txBox="1"/>
          <p:nvPr/>
        </p:nvSpPr>
        <p:spPr>
          <a:xfrm>
            <a:off x="622741" y="2713731"/>
            <a:ext cx="973123" cy="246221"/>
          </a:xfrm>
          <a:prstGeom prst="rect">
            <a:avLst/>
          </a:prstGeom>
          <a:noFill/>
        </p:spPr>
        <p:txBody>
          <a:bodyPr wrap="none" rtlCol="0">
            <a:noAutofit/>
          </a:bodyPr>
          <a:lstStyle/>
          <a:p>
            <a:r>
              <a:rPr kumimoji="1" lang="en-US" altLang="ja-JP" sz="1000" b="1"/>
              <a:t>04.</a:t>
            </a:r>
            <a:r>
              <a:rPr kumimoji="1" lang="ja-JP" altLang="en-US" sz="1000" b="1"/>
              <a:t>武器パラメータ</a:t>
            </a:r>
          </a:p>
        </p:txBody>
      </p:sp>
      <p:sp>
        <p:nvSpPr>
          <p:cNvPr id="63" name="テキスト ボックス 62">
            <a:extLst>
              <a:ext uri="{FF2B5EF4-FFF2-40B4-BE49-F238E27FC236}">
                <a16:creationId xmlns:a16="http://schemas.microsoft.com/office/drawing/2014/main" id="{C899B131-FF3F-43CE-85CF-EAF9A538AF93}"/>
              </a:ext>
            </a:extLst>
          </p:cNvPr>
          <p:cNvSpPr txBox="1"/>
          <p:nvPr/>
        </p:nvSpPr>
        <p:spPr>
          <a:xfrm>
            <a:off x="815183" y="2976890"/>
            <a:ext cx="2877711" cy="707886"/>
          </a:xfrm>
          <a:prstGeom prst="rect">
            <a:avLst/>
          </a:prstGeom>
          <a:noFill/>
        </p:spPr>
        <p:txBody>
          <a:bodyPr wrap="none" rtlCol="0">
            <a:spAutoFit/>
          </a:bodyPr>
          <a:lstStyle/>
          <a:p>
            <a:r>
              <a:rPr kumimoji="1" lang="ja-JP" altLang="en-US" sz="1000"/>
              <a:t>武器のパラメータの数値。表示は以下の通り。</a:t>
            </a:r>
            <a:endParaRPr kumimoji="1" lang="en-US" altLang="ja-JP" sz="1000"/>
          </a:p>
          <a:p>
            <a:r>
              <a:rPr kumimoji="1" lang="ja-JP" altLang="en-US" sz="1000"/>
              <a:t>・</a:t>
            </a:r>
            <a:r>
              <a:rPr kumimoji="1" lang="en-US" altLang="ja-JP" sz="1000"/>
              <a:t>ATK</a:t>
            </a:r>
            <a:r>
              <a:rPr kumimoji="1" lang="ja-JP" altLang="en-US" sz="1000"/>
              <a:t>（）内はパーツに影響された数字。</a:t>
            </a:r>
            <a:endParaRPr kumimoji="1" lang="en-US" altLang="ja-JP" sz="1000"/>
          </a:p>
          <a:p>
            <a:r>
              <a:rPr kumimoji="1" lang="ja-JP" altLang="en-US" sz="1000"/>
              <a:t>・</a:t>
            </a:r>
            <a:r>
              <a:rPr kumimoji="1" lang="en-US" altLang="ja-JP" sz="1000"/>
              <a:t>DEF</a:t>
            </a:r>
            <a:r>
              <a:rPr kumimoji="1" lang="ja-JP" altLang="en-US" sz="1000"/>
              <a:t>（）内はパーツに影響された数字。</a:t>
            </a:r>
            <a:endParaRPr kumimoji="1" lang="en-US" altLang="ja-JP" sz="1000"/>
          </a:p>
          <a:p>
            <a:r>
              <a:rPr kumimoji="1" lang="ja-JP" altLang="en-US" sz="1000"/>
              <a:t>・</a:t>
            </a:r>
            <a:r>
              <a:rPr kumimoji="1" lang="en-US" altLang="ja-JP" sz="1000"/>
              <a:t>SPD</a:t>
            </a:r>
            <a:r>
              <a:rPr kumimoji="1" lang="ja-JP" altLang="en-US" sz="1000"/>
              <a:t>（）内はパーツに影響された数字。</a:t>
            </a:r>
            <a:endParaRPr kumimoji="1" lang="en-US" altLang="ja-JP" sz="1000"/>
          </a:p>
        </p:txBody>
      </p:sp>
      <p:sp>
        <p:nvSpPr>
          <p:cNvPr id="64" name="テキスト ボックス 63">
            <a:extLst>
              <a:ext uri="{FF2B5EF4-FFF2-40B4-BE49-F238E27FC236}">
                <a16:creationId xmlns:a16="http://schemas.microsoft.com/office/drawing/2014/main" id="{AB2C39EB-01E8-4F99-BA62-5C7CE9C23C55}"/>
              </a:ext>
            </a:extLst>
          </p:cNvPr>
          <p:cNvSpPr txBox="1"/>
          <p:nvPr/>
        </p:nvSpPr>
        <p:spPr>
          <a:xfrm>
            <a:off x="622741" y="3763781"/>
            <a:ext cx="973123" cy="246221"/>
          </a:xfrm>
          <a:prstGeom prst="rect">
            <a:avLst/>
          </a:prstGeom>
          <a:noFill/>
        </p:spPr>
        <p:txBody>
          <a:bodyPr wrap="none" rtlCol="0">
            <a:noAutofit/>
          </a:bodyPr>
          <a:lstStyle/>
          <a:p>
            <a:r>
              <a:rPr kumimoji="1" lang="en-US" altLang="ja-JP" sz="1000" b="1"/>
              <a:t>05.</a:t>
            </a:r>
            <a:r>
              <a:rPr kumimoji="1" lang="ja-JP" altLang="en-US" sz="1000" b="1"/>
              <a:t>武器画像</a:t>
            </a:r>
          </a:p>
        </p:txBody>
      </p:sp>
      <p:sp>
        <p:nvSpPr>
          <p:cNvPr id="65" name="テキスト ボックス 64">
            <a:extLst>
              <a:ext uri="{FF2B5EF4-FFF2-40B4-BE49-F238E27FC236}">
                <a16:creationId xmlns:a16="http://schemas.microsoft.com/office/drawing/2014/main" id="{32CE2C7A-8555-4DE2-91AB-6EEC6CDCDADC}"/>
              </a:ext>
            </a:extLst>
          </p:cNvPr>
          <p:cNvSpPr txBox="1"/>
          <p:nvPr/>
        </p:nvSpPr>
        <p:spPr>
          <a:xfrm>
            <a:off x="815183" y="4026940"/>
            <a:ext cx="3005951" cy="246221"/>
          </a:xfrm>
          <a:prstGeom prst="rect">
            <a:avLst/>
          </a:prstGeom>
          <a:noFill/>
        </p:spPr>
        <p:txBody>
          <a:bodyPr wrap="none" rtlCol="0">
            <a:spAutoFit/>
          </a:bodyPr>
          <a:lstStyle/>
          <a:p>
            <a:r>
              <a:rPr kumimoji="1" lang="ja-JP" altLang="en-US" sz="1000"/>
              <a:t>武器の３Ｄモデル。ゆっくりと回転して見せる。</a:t>
            </a:r>
            <a:endParaRPr kumimoji="1" lang="en-US" altLang="ja-JP" sz="1000"/>
          </a:p>
        </p:txBody>
      </p:sp>
      <p:sp>
        <p:nvSpPr>
          <p:cNvPr id="66" name="テキスト ボックス 65">
            <a:extLst>
              <a:ext uri="{FF2B5EF4-FFF2-40B4-BE49-F238E27FC236}">
                <a16:creationId xmlns:a16="http://schemas.microsoft.com/office/drawing/2014/main" id="{B172D9DE-9559-4E78-A7AC-691AD227683E}"/>
              </a:ext>
            </a:extLst>
          </p:cNvPr>
          <p:cNvSpPr txBox="1"/>
          <p:nvPr/>
        </p:nvSpPr>
        <p:spPr>
          <a:xfrm>
            <a:off x="622741" y="4363519"/>
            <a:ext cx="973123" cy="246221"/>
          </a:xfrm>
          <a:prstGeom prst="rect">
            <a:avLst/>
          </a:prstGeom>
          <a:noFill/>
        </p:spPr>
        <p:txBody>
          <a:bodyPr wrap="none" rtlCol="0">
            <a:noAutofit/>
          </a:bodyPr>
          <a:lstStyle/>
          <a:p>
            <a:r>
              <a:rPr kumimoji="1" lang="en-US" altLang="ja-JP" sz="1000" b="1"/>
              <a:t>06.</a:t>
            </a:r>
            <a:r>
              <a:rPr kumimoji="1" lang="ja-JP" altLang="en-US" sz="1000" b="1"/>
              <a:t>武器パーツ</a:t>
            </a:r>
          </a:p>
        </p:txBody>
      </p:sp>
      <p:sp>
        <p:nvSpPr>
          <p:cNvPr id="67" name="テキスト ボックス 66">
            <a:extLst>
              <a:ext uri="{FF2B5EF4-FFF2-40B4-BE49-F238E27FC236}">
                <a16:creationId xmlns:a16="http://schemas.microsoft.com/office/drawing/2014/main" id="{E8EC061C-B339-4F71-A0D8-D4D96DBBDD98}"/>
              </a:ext>
            </a:extLst>
          </p:cNvPr>
          <p:cNvSpPr txBox="1"/>
          <p:nvPr/>
        </p:nvSpPr>
        <p:spPr>
          <a:xfrm>
            <a:off x="815183" y="4626678"/>
            <a:ext cx="2108269" cy="400110"/>
          </a:xfrm>
          <a:prstGeom prst="rect">
            <a:avLst/>
          </a:prstGeom>
          <a:noFill/>
        </p:spPr>
        <p:txBody>
          <a:bodyPr wrap="none" rtlCol="0">
            <a:spAutoFit/>
          </a:bodyPr>
          <a:lstStyle/>
          <a:p>
            <a:r>
              <a:rPr kumimoji="1" lang="ja-JP" altLang="en-US" sz="1000"/>
              <a:t>セットされている武器のパーツ。</a:t>
            </a:r>
            <a:endParaRPr kumimoji="1" lang="en-US" altLang="ja-JP" sz="1000"/>
          </a:p>
          <a:p>
            <a:r>
              <a:rPr kumimoji="1" lang="en-US" altLang="ja-JP" sz="1000"/>
              <a:t>3</a:t>
            </a:r>
            <a:r>
              <a:rPr kumimoji="1" lang="ja-JP" altLang="en-US" sz="1000"/>
              <a:t>パーツまでセット可能。</a:t>
            </a:r>
            <a:endParaRPr kumimoji="1" lang="en-US" altLang="ja-JP" sz="1000"/>
          </a:p>
        </p:txBody>
      </p:sp>
      <p:sp>
        <p:nvSpPr>
          <p:cNvPr id="68" name="テキスト ボックス 67">
            <a:extLst>
              <a:ext uri="{FF2B5EF4-FFF2-40B4-BE49-F238E27FC236}">
                <a16:creationId xmlns:a16="http://schemas.microsoft.com/office/drawing/2014/main" id="{CD0AD2A1-E765-4BAC-9F0C-C559C5C09DFA}"/>
              </a:ext>
            </a:extLst>
          </p:cNvPr>
          <p:cNvSpPr txBox="1"/>
          <p:nvPr/>
        </p:nvSpPr>
        <p:spPr>
          <a:xfrm>
            <a:off x="622741" y="5109286"/>
            <a:ext cx="973123" cy="246221"/>
          </a:xfrm>
          <a:prstGeom prst="rect">
            <a:avLst/>
          </a:prstGeom>
          <a:noFill/>
        </p:spPr>
        <p:txBody>
          <a:bodyPr wrap="none" rtlCol="0">
            <a:noAutofit/>
          </a:bodyPr>
          <a:lstStyle/>
          <a:p>
            <a:r>
              <a:rPr kumimoji="1" lang="en-US" altLang="ja-JP" sz="1000" b="1"/>
              <a:t>07.</a:t>
            </a:r>
            <a:r>
              <a:rPr kumimoji="1" lang="ja-JP" altLang="en-US" sz="1000" b="1"/>
              <a:t>結晶</a:t>
            </a:r>
          </a:p>
        </p:txBody>
      </p:sp>
      <p:sp>
        <p:nvSpPr>
          <p:cNvPr id="70" name="テキスト ボックス 69">
            <a:extLst>
              <a:ext uri="{FF2B5EF4-FFF2-40B4-BE49-F238E27FC236}">
                <a16:creationId xmlns:a16="http://schemas.microsoft.com/office/drawing/2014/main" id="{DF2A7F99-9DCA-4092-A809-057FF0429A79}"/>
              </a:ext>
            </a:extLst>
          </p:cNvPr>
          <p:cNvSpPr txBox="1"/>
          <p:nvPr/>
        </p:nvSpPr>
        <p:spPr>
          <a:xfrm>
            <a:off x="815183" y="5372445"/>
            <a:ext cx="1665841" cy="400110"/>
          </a:xfrm>
          <a:prstGeom prst="rect">
            <a:avLst/>
          </a:prstGeom>
          <a:noFill/>
        </p:spPr>
        <p:txBody>
          <a:bodyPr wrap="none" rtlCol="0">
            <a:spAutoFit/>
          </a:bodyPr>
          <a:lstStyle/>
          <a:p>
            <a:r>
              <a:rPr kumimoji="1" lang="ja-JP" altLang="en-US" sz="1000"/>
              <a:t>セットされている結晶。</a:t>
            </a:r>
            <a:endParaRPr kumimoji="1" lang="en-US" altLang="ja-JP" sz="1000"/>
          </a:p>
          <a:p>
            <a:r>
              <a:rPr kumimoji="1" lang="en-US" altLang="ja-JP" sz="1000"/>
              <a:t>3</a:t>
            </a:r>
            <a:r>
              <a:rPr kumimoji="1" lang="ja-JP" altLang="en-US" sz="1000"/>
              <a:t>パーツまでセット可能。</a:t>
            </a:r>
            <a:endParaRPr kumimoji="1" lang="en-US" altLang="ja-JP" sz="1000"/>
          </a:p>
        </p:txBody>
      </p:sp>
      <p:sp>
        <p:nvSpPr>
          <p:cNvPr id="71" name="テキスト ボックス 70">
            <a:extLst>
              <a:ext uri="{FF2B5EF4-FFF2-40B4-BE49-F238E27FC236}">
                <a16:creationId xmlns:a16="http://schemas.microsoft.com/office/drawing/2014/main" id="{16E66EF7-3D6E-447E-BB8E-469DBD58B9F0}"/>
              </a:ext>
            </a:extLst>
          </p:cNvPr>
          <p:cNvSpPr txBox="1"/>
          <p:nvPr/>
        </p:nvSpPr>
        <p:spPr>
          <a:xfrm>
            <a:off x="622741" y="5855053"/>
            <a:ext cx="973123" cy="246221"/>
          </a:xfrm>
          <a:prstGeom prst="rect">
            <a:avLst/>
          </a:prstGeom>
          <a:noFill/>
        </p:spPr>
        <p:txBody>
          <a:bodyPr wrap="none" rtlCol="0">
            <a:noAutofit/>
          </a:bodyPr>
          <a:lstStyle/>
          <a:p>
            <a:r>
              <a:rPr kumimoji="1" lang="en-US" altLang="ja-JP" sz="1000" b="1" dirty="0"/>
              <a:t>08.</a:t>
            </a:r>
            <a:r>
              <a:rPr kumimoji="1" lang="ja-JP" altLang="en-US" sz="1000" b="1" dirty="0"/>
              <a:t>結晶効果</a:t>
            </a:r>
            <a:r>
              <a:rPr kumimoji="1" lang="ja-JP" altLang="en-US" sz="1000" b="1" dirty="0">
                <a:solidFill>
                  <a:srgbClr val="FF0000"/>
                </a:solidFill>
              </a:rPr>
              <a:t>（</a:t>
            </a:r>
            <a:r>
              <a:rPr kumimoji="1" lang="en-US" altLang="ja-JP" sz="1000" b="1" dirty="0">
                <a:solidFill>
                  <a:srgbClr val="FF0000"/>
                </a:solidFill>
              </a:rPr>
              <a:t>20191220</a:t>
            </a:r>
            <a:r>
              <a:rPr kumimoji="1" lang="ja-JP" altLang="en-US" sz="1000" b="1" dirty="0">
                <a:solidFill>
                  <a:srgbClr val="FF0000"/>
                </a:solidFill>
              </a:rPr>
              <a:t>修正）</a:t>
            </a:r>
          </a:p>
        </p:txBody>
      </p:sp>
      <p:sp>
        <p:nvSpPr>
          <p:cNvPr id="72" name="テキスト ボックス 71">
            <a:extLst>
              <a:ext uri="{FF2B5EF4-FFF2-40B4-BE49-F238E27FC236}">
                <a16:creationId xmlns:a16="http://schemas.microsoft.com/office/drawing/2014/main" id="{8DA9C2B3-FE87-4535-A67D-248C5B82DB57}"/>
              </a:ext>
            </a:extLst>
          </p:cNvPr>
          <p:cNvSpPr txBox="1"/>
          <p:nvPr/>
        </p:nvSpPr>
        <p:spPr>
          <a:xfrm>
            <a:off x="815183" y="6118212"/>
            <a:ext cx="1851789" cy="246221"/>
          </a:xfrm>
          <a:prstGeom prst="rect">
            <a:avLst/>
          </a:prstGeom>
          <a:noFill/>
        </p:spPr>
        <p:txBody>
          <a:bodyPr wrap="none" rtlCol="0">
            <a:spAutoFit/>
          </a:bodyPr>
          <a:lstStyle/>
          <a:p>
            <a:r>
              <a:rPr kumimoji="1" lang="ja-JP" altLang="en-US" sz="1000" dirty="0"/>
              <a:t>結晶名と結晶の発する効果。</a:t>
            </a:r>
            <a:endParaRPr kumimoji="1" lang="en-US" altLang="ja-JP" sz="1000" dirty="0"/>
          </a:p>
        </p:txBody>
      </p:sp>
      <p:sp>
        <p:nvSpPr>
          <p:cNvPr id="73" name="テキスト ボックス 72">
            <a:extLst>
              <a:ext uri="{FF2B5EF4-FFF2-40B4-BE49-F238E27FC236}">
                <a16:creationId xmlns:a16="http://schemas.microsoft.com/office/drawing/2014/main" id="{960A105D-2763-4E7B-AAD7-B14F272B71F3}"/>
              </a:ext>
            </a:extLst>
          </p:cNvPr>
          <p:cNvSpPr txBox="1"/>
          <p:nvPr/>
        </p:nvSpPr>
        <p:spPr>
          <a:xfrm>
            <a:off x="7929934" y="6501616"/>
            <a:ext cx="697627" cy="246221"/>
          </a:xfrm>
          <a:prstGeom prst="rect">
            <a:avLst/>
          </a:prstGeom>
          <a:noFill/>
        </p:spPr>
        <p:txBody>
          <a:bodyPr wrap="none" rtlCol="0">
            <a:spAutoFit/>
          </a:bodyPr>
          <a:lstStyle/>
          <a:p>
            <a:r>
              <a:rPr kumimoji="1" lang="ja-JP" altLang="en-US" sz="1000"/>
              <a:t>▼つづく</a:t>
            </a:r>
            <a:endParaRPr kumimoji="1" lang="en-US" altLang="ja-JP" sz="1000"/>
          </a:p>
        </p:txBody>
      </p:sp>
      <p:cxnSp>
        <p:nvCxnSpPr>
          <p:cNvPr id="74" name="直線コネクタ 73">
            <a:extLst>
              <a:ext uri="{FF2B5EF4-FFF2-40B4-BE49-F238E27FC236}">
                <a16:creationId xmlns:a16="http://schemas.microsoft.com/office/drawing/2014/main" id="{9A495966-B22F-4A25-B23D-B2F6DC3229B0}"/>
              </a:ext>
            </a:extLst>
          </p:cNvPr>
          <p:cNvCxnSpPr>
            <a:cxnSpLocks/>
            <a:endCxn id="75" idx="1"/>
          </p:cNvCxnSpPr>
          <p:nvPr/>
        </p:nvCxnSpPr>
        <p:spPr>
          <a:xfrm flipV="1">
            <a:off x="5808875" y="1916505"/>
            <a:ext cx="1560351" cy="63986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5" name="テキスト ボックス 74">
            <a:extLst>
              <a:ext uri="{FF2B5EF4-FFF2-40B4-BE49-F238E27FC236}">
                <a16:creationId xmlns:a16="http://schemas.microsoft.com/office/drawing/2014/main" id="{C63F566D-D444-48C1-A99E-B136FA4674A1}"/>
              </a:ext>
            </a:extLst>
          </p:cNvPr>
          <p:cNvSpPr txBox="1"/>
          <p:nvPr/>
        </p:nvSpPr>
        <p:spPr>
          <a:xfrm>
            <a:off x="7369226" y="1816477"/>
            <a:ext cx="579005" cy="200055"/>
          </a:xfrm>
          <a:prstGeom prst="rect">
            <a:avLst/>
          </a:prstGeom>
          <a:noFill/>
        </p:spPr>
        <p:txBody>
          <a:bodyPr wrap="none" rtlCol="0">
            <a:spAutoFit/>
          </a:bodyPr>
          <a:lstStyle/>
          <a:p>
            <a:r>
              <a:rPr kumimoji="1" lang="en-US" altLang="ja-JP" sz="700"/>
              <a:t>01.</a:t>
            </a:r>
            <a:r>
              <a:rPr kumimoji="1" lang="ja-JP" altLang="en-US" sz="700"/>
              <a:t>武器名</a:t>
            </a:r>
          </a:p>
        </p:txBody>
      </p:sp>
      <p:sp>
        <p:nvSpPr>
          <p:cNvPr id="76" name="テキスト ボックス 75">
            <a:extLst>
              <a:ext uri="{FF2B5EF4-FFF2-40B4-BE49-F238E27FC236}">
                <a16:creationId xmlns:a16="http://schemas.microsoft.com/office/drawing/2014/main" id="{18664103-ED34-4E03-BFD0-6A3C302DDC16}"/>
              </a:ext>
            </a:extLst>
          </p:cNvPr>
          <p:cNvSpPr txBox="1"/>
          <p:nvPr/>
        </p:nvSpPr>
        <p:spPr>
          <a:xfrm>
            <a:off x="7369226" y="2297611"/>
            <a:ext cx="668773" cy="200055"/>
          </a:xfrm>
          <a:prstGeom prst="rect">
            <a:avLst/>
          </a:prstGeom>
          <a:noFill/>
        </p:spPr>
        <p:txBody>
          <a:bodyPr wrap="none" rtlCol="0">
            <a:spAutoFit/>
          </a:bodyPr>
          <a:lstStyle/>
          <a:p>
            <a:r>
              <a:rPr kumimoji="1" lang="en-US" altLang="ja-JP" sz="700"/>
              <a:t>02.</a:t>
            </a:r>
            <a:r>
              <a:rPr kumimoji="1" lang="ja-JP" altLang="en-US" sz="700"/>
              <a:t>武器種名</a:t>
            </a:r>
          </a:p>
        </p:txBody>
      </p:sp>
      <p:sp>
        <p:nvSpPr>
          <p:cNvPr id="77" name="テキスト ボックス 76">
            <a:extLst>
              <a:ext uri="{FF2B5EF4-FFF2-40B4-BE49-F238E27FC236}">
                <a16:creationId xmlns:a16="http://schemas.microsoft.com/office/drawing/2014/main" id="{360E8E54-08D3-4F05-8E5E-2F6B446776C3}"/>
              </a:ext>
            </a:extLst>
          </p:cNvPr>
          <p:cNvSpPr txBox="1"/>
          <p:nvPr/>
        </p:nvSpPr>
        <p:spPr>
          <a:xfrm>
            <a:off x="7369226" y="2539988"/>
            <a:ext cx="758541" cy="200055"/>
          </a:xfrm>
          <a:prstGeom prst="rect">
            <a:avLst/>
          </a:prstGeom>
          <a:noFill/>
        </p:spPr>
        <p:txBody>
          <a:bodyPr wrap="none" rtlCol="0">
            <a:spAutoFit/>
          </a:bodyPr>
          <a:lstStyle/>
          <a:p>
            <a:r>
              <a:rPr kumimoji="1" lang="en-US" altLang="ja-JP" sz="700"/>
              <a:t>03.</a:t>
            </a:r>
            <a:r>
              <a:rPr kumimoji="1" lang="ja-JP" altLang="en-US" sz="700"/>
              <a:t>武器レベル</a:t>
            </a:r>
          </a:p>
        </p:txBody>
      </p:sp>
      <p:sp>
        <p:nvSpPr>
          <p:cNvPr id="78" name="テキスト ボックス 77">
            <a:extLst>
              <a:ext uri="{FF2B5EF4-FFF2-40B4-BE49-F238E27FC236}">
                <a16:creationId xmlns:a16="http://schemas.microsoft.com/office/drawing/2014/main" id="{7243A864-F871-40A1-8B04-2F1A81071C32}"/>
              </a:ext>
            </a:extLst>
          </p:cNvPr>
          <p:cNvSpPr txBox="1"/>
          <p:nvPr/>
        </p:nvSpPr>
        <p:spPr>
          <a:xfrm>
            <a:off x="7369226" y="3164795"/>
            <a:ext cx="938077" cy="200055"/>
          </a:xfrm>
          <a:prstGeom prst="rect">
            <a:avLst/>
          </a:prstGeom>
          <a:noFill/>
        </p:spPr>
        <p:txBody>
          <a:bodyPr wrap="none" rtlCol="0">
            <a:spAutoFit/>
          </a:bodyPr>
          <a:lstStyle/>
          <a:p>
            <a:r>
              <a:rPr kumimoji="1" lang="en-US" altLang="ja-JP" sz="700"/>
              <a:t>04.</a:t>
            </a:r>
            <a:r>
              <a:rPr kumimoji="1" lang="ja-JP" altLang="en-US" sz="700"/>
              <a:t>武器パラメータ</a:t>
            </a:r>
          </a:p>
        </p:txBody>
      </p:sp>
      <p:sp>
        <p:nvSpPr>
          <p:cNvPr id="79" name="テキスト ボックス 78">
            <a:extLst>
              <a:ext uri="{FF2B5EF4-FFF2-40B4-BE49-F238E27FC236}">
                <a16:creationId xmlns:a16="http://schemas.microsoft.com/office/drawing/2014/main" id="{B561F15D-79C6-446B-9E84-08C5AAC3D827}"/>
              </a:ext>
            </a:extLst>
          </p:cNvPr>
          <p:cNvSpPr txBox="1"/>
          <p:nvPr/>
        </p:nvSpPr>
        <p:spPr>
          <a:xfrm>
            <a:off x="7369226" y="3484721"/>
            <a:ext cx="668773" cy="200055"/>
          </a:xfrm>
          <a:prstGeom prst="rect">
            <a:avLst/>
          </a:prstGeom>
          <a:noFill/>
        </p:spPr>
        <p:txBody>
          <a:bodyPr wrap="none" rtlCol="0">
            <a:spAutoFit/>
          </a:bodyPr>
          <a:lstStyle/>
          <a:p>
            <a:r>
              <a:rPr kumimoji="1" lang="en-US" altLang="ja-JP" sz="700"/>
              <a:t>05.</a:t>
            </a:r>
            <a:r>
              <a:rPr kumimoji="1" lang="ja-JP" altLang="en-US" sz="700"/>
              <a:t>武器画像</a:t>
            </a:r>
            <a:endParaRPr kumimoji="1" lang="en-US" altLang="ja-JP" sz="700"/>
          </a:p>
        </p:txBody>
      </p:sp>
      <p:sp>
        <p:nvSpPr>
          <p:cNvPr id="80" name="テキスト ボックス 79">
            <a:extLst>
              <a:ext uri="{FF2B5EF4-FFF2-40B4-BE49-F238E27FC236}">
                <a16:creationId xmlns:a16="http://schemas.microsoft.com/office/drawing/2014/main" id="{2373446A-70F0-4EFF-997C-930F3645AB3C}"/>
              </a:ext>
            </a:extLst>
          </p:cNvPr>
          <p:cNvSpPr txBox="1"/>
          <p:nvPr/>
        </p:nvSpPr>
        <p:spPr>
          <a:xfrm>
            <a:off x="7369226" y="3747880"/>
            <a:ext cx="758541" cy="200055"/>
          </a:xfrm>
          <a:prstGeom prst="rect">
            <a:avLst/>
          </a:prstGeom>
          <a:noFill/>
        </p:spPr>
        <p:txBody>
          <a:bodyPr wrap="none" rtlCol="0">
            <a:spAutoFit/>
          </a:bodyPr>
          <a:lstStyle/>
          <a:p>
            <a:r>
              <a:rPr kumimoji="1" lang="en-US" altLang="ja-JP" sz="700"/>
              <a:t>06.</a:t>
            </a:r>
            <a:r>
              <a:rPr kumimoji="1" lang="ja-JP" altLang="en-US" sz="700"/>
              <a:t>武器パーツ</a:t>
            </a:r>
            <a:endParaRPr kumimoji="1" lang="en-US" altLang="ja-JP" sz="700"/>
          </a:p>
        </p:txBody>
      </p:sp>
      <p:sp>
        <p:nvSpPr>
          <p:cNvPr id="81" name="テキスト ボックス 80">
            <a:extLst>
              <a:ext uri="{FF2B5EF4-FFF2-40B4-BE49-F238E27FC236}">
                <a16:creationId xmlns:a16="http://schemas.microsoft.com/office/drawing/2014/main" id="{FFB14CB6-9122-47AC-A866-86E63D93CC1C}"/>
              </a:ext>
            </a:extLst>
          </p:cNvPr>
          <p:cNvSpPr txBox="1"/>
          <p:nvPr/>
        </p:nvSpPr>
        <p:spPr>
          <a:xfrm>
            <a:off x="7369226" y="4288665"/>
            <a:ext cx="489236" cy="200055"/>
          </a:xfrm>
          <a:prstGeom prst="rect">
            <a:avLst/>
          </a:prstGeom>
          <a:noFill/>
        </p:spPr>
        <p:txBody>
          <a:bodyPr wrap="none" rtlCol="0">
            <a:spAutoFit/>
          </a:bodyPr>
          <a:lstStyle/>
          <a:p>
            <a:r>
              <a:rPr kumimoji="1" lang="en-US" altLang="ja-JP" sz="700"/>
              <a:t>07.</a:t>
            </a:r>
            <a:r>
              <a:rPr kumimoji="1" lang="ja-JP" altLang="en-US" sz="700"/>
              <a:t>結晶</a:t>
            </a:r>
            <a:endParaRPr kumimoji="1" lang="en-US" altLang="ja-JP" sz="700"/>
          </a:p>
        </p:txBody>
      </p:sp>
      <p:sp>
        <p:nvSpPr>
          <p:cNvPr id="82" name="テキスト ボックス 81">
            <a:extLst>
              <a:ext uri="{FF2B5EF4-FFF2-40B4-BE49-F238E27FC236}">
                <a16:creationId xmlns:a16="http://schemas.microsoft.com/office/drawing/2014/main" id="{C9947A29-9E97-4B7F-8A99-6B947D6777B8}"/>
              </a:ext>
            </a:extLst>
          </p:cNvPr>
          <p:cNvSpPr txBox="1"/>
          <p:nvPr/>
        </p:nvSpPr>
        <p:spPr>
          <a:xfrm>
            <a:off x="7369226" y="4682019"/>
            <a:ext cx="668773" cy="200055"/>
          </a:xfrm>
          <a:prstGeom prst="rect">
            <a:avLst/>
          </a:prstGeom>
          <a:noFill/>
        </p:spPr>
        <p:txBody>
          <a:bodyPr wrap="none" rtlCol="0">
            <a:spAutoFit/>
          </a:bodyPr>
          <a:lstStyle/>
          <a:p>
            <a:r>
              <a:rPr kumimoji="1" lang="en-US" altLang="ja-JP" sz="700"/>
              <a:t>08.</a:t>
            </a:r>
            <a:r>
              <a:rPr kumimoji="1" lang="ja-JP" altLang="en-US" sz="700"/>
              <a:t>結晶効果</a:t>
            </a:r>
            <a:endParaRPr kumimoji="1" lang="en-US" altLang="ja-JP" sz="700"/>
          </a:p>
        </p:txBody>
      </p:sp>
      <p:cxnSp>
        <p:nvCxnSpPr>
          <p:cNvPr id="83" name="直線コネクタ 82">
            <a:extLst>
              <a:ext uri="{FF2B5EF4-FFF2-40B4-BE49-F238E27FC236}">
                <a16:creationId xmlns:a16="http://schemas.microsoft.com/office/drawing/2014/main" id="{A68B6555-0C96-4E07-B434-8155EEF92C1A}"/>
              </a:ext>
            </a:extLst>
          </p:cNvPr>
          <p:cNvCxnSpPr>
            <a:cxnSpLocks/>
            <a:endCxn id="76" idx="1"/>
          </p:cNvCxnSpPr>
          <p:nvPr/>
        </p:nvCxnSpPr>
        <p:spPr>
          <a:xfrm flipV="1">
            <a:off x="6045168" y="2397639"/>
            <a:ext cx="1324058" cy="33500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3DF5A011-3363-4CD8-B825-2F4883DA8D5C}"/>
              </a:ext>
            </a:extLst>
          </p:cNvPr>
          <p:cNvCxnSpPr>
            <a:cxnSpLocks/>
            <a:endCxn id="77" idx="1"/>
          </p:cNvCxnSpPr>
          <p:nvPr/>
        </p:nvCxnSpPr>
        <p:spPr>
          <a:xfrm flipV="1">
            <a:off x="5594018" y="2640016"/>
            <a:ext cx="1775208" cy="25175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40E2B62-90B4-437C-A55D-D61ED3FF45C8}"/>
              </a:ext>
            </a:extLst>
          </p:cNvPr>
          <p:cNvCxnSpPr>
            <a:cxnSpLocks/>
            <a:endCxn id="78" idx="1"/>
          </p:cNvCxnSpPr>
          <p:nvPr/>
        </p:nvCxnSpPr>
        <p:spPr>
          <a:xfrm>
            <a:off x="6995785" y="3077580"/>
            <a:ext cx="373441" cy="18724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04F6AB71-FFD7-43AA-950B-F880E1388AEC}"/>
              </a:ext>
            </a:extLst>
          </p:cNvPr>
          <p:cNvCxnSpPr>
            <a:cxnSpLocks/>
            <a:endCxn id="79" idx="1"/>
          </p:cNvCxnSpPr>
          <p:nvPr/>
        </p:nvCxnSpPr>
        <p:spPr>
          <a:xfrm>
            <a:off x="5998306" y="3237284"/>
            <a:ext cx="1370920" cy="34746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087B3CAC-5FC7-4094-A7ED-BD41E66A4CA7}"/>
              </a:ext>
            </a:extLst>
          </p:cNvPr>
          <p:cNvCxnSpPr>
            <a:cxnSpLocks/>
            <a:endCxn id="80" idx="1"/>
          </p:cNvCxnSpPr>
          <p:nvPr/>
        </p:nvCxnSpPr>
        <p:spPr>
          <a:xfrm flipV="1">
            <a:off x="5996142" y="3847908"/>
            <a:ext cx="1373084" cy="1117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F98A90DE-5FCA-4A23-817A-8A577CCA98F6}"/>
              </a:ext>
            </a:extLst>
          </p:cNvPr>
          <p:cNvCxnSpPr>
            <a:cxnSpLocks/>
            <a:endCxn id="82" idx="1"/>
          </p:cNvCxnSpPr>
          <p:nvPr/>
        </p:nvCxnSpPr>
        <p:spPr>
          <a:xfrm>
            <a:off x="6906636" y="4717462"/>
            <a:ext cx="462590" cy="6458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2540178D-42A3-4415-B529-06C88EB6341E}"/>
              </a:ext>
            </a:extLst>
          </p:cNvPr>
          <p:cNvCxnSpPr>
            <a:cxnSpLocks/>
          </p:cNvCxnSpPr>
          <p:nvPr/>
        </p:nvCxnSpPr>
        <p:spPr>
          <a:xfrm>
            <a:off x="5667644" y="4475316"/>
            <a:ext cx="1853982" cy="6577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90" name="テキスト ボックス 89">
            <a:extLst>
              <a:ext uri="{FF2B5EF4-FFF2-40B4-BE49-F238E27FC236}">
                <a16:creationId xmlns:a16="http://schemas.microsoft.com/office/drawing/2014/main" id="{0126E6E0-82A6-4D77-B150-66522D17E3AD}"/>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40" name="スライド番号プレースホルダー 69">
            <a:extLst>
              <a:ext uri="{FF2B5EF4-FFF2-40B4-BE49-F238E27FC236}">
                <a16:creationId xmlns:a16="http://schemas.microsoft.com/office/drawing/2014/main" id="{AD4AEEE0-AEA1-47F3-A2F1-B93D4DAA5B3D}"/>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47</a:t>
            </a:fld>
            <a:endParaRPr kumimoji="1" lang="ja-JP" altLang="en-US"/>
          </a:p>
        </p:txBody>
      </p:sp>
    </p:spTree>
    <p:extLst>
      <p:ext uri="{BB962C8B-B14F-4D97-AF65-F5344CB8AC3E}">
        <p14:creationId xmlns:p14="http://schemas.microsoft.com/office/powerpoint/2010/main" val="42044665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7191A994-849E-4C18-BD5B-29F2F19143BE}"/>
              </a:ext>
            </a:extLst>
          </p:cNvPr>
          <p:cNvPicPr>
            <a:picLocks noChangeAspect="1"/>
          </p:cNvPicPr>
          <p:nvPr/>
        </p:nvPicPr>
        <p:blipFill>
          <a:blip r:embed="rId2"/>
          <a:stretch>
            <a:fillRect/>
          </a:stretch>
        </p:blipFill>
        <p:spPr>
          <a:xfrm>
            <a:off x="5108299" y="1827405"/>
            <a:ext cx="1993533" cy="3535700"/>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48</a:t>
            </a:fld>
            <a:endParaRPr kumimoji="1" lang="ja-JP" altLang="en-US"/>
          </a:p>
        </p:txBody>
      </p:sp>
      <p:graphicFrame>
        <p:nvGraphicFramePr>
          <p:cNvPr id="66" name="表 61">
            <a:extLst>
              <a:ext uri="{FF2B5EF4-FFF2-40B4-BE49-F238E27FC236}">
                <a16:creationId xmlns:a16="http://schemas.microsoft.com/office/drawing/2014/main" id="{E7CA73AD-600C-4A96-9450-D860283D9DD7}"/>
              </a:ext>
            </a:extLst>
          </p:cNvPr>
          <p:cNvGraphicFramePr>
            <a:graphicFrameLocks noGrp="1"/>
          </p:cNvGraphicFramePr>
          <p:nvPr>
            <p:extLst>
              <p:ext uri="{D42A27DB-BD31-4B8C-83A1-F6EECF244321}">
                <p14:modId xmlns:p14="http://schemas.microsoft.com/office/powerpoint/2010/main" val="2257074037"/>
              </p:ext>
            </p:extLst>
          </p:nvPr>
        </p:nvGraphicFramePr>
        <p:xfrm>
          <a:off x="564299" y="3186910"/>
          <a:ext cx="3251135" cy="975360"/>
        </p:xfrm>
        <a:graphic>
          <a:graphicData uri="http://schemas.openxmlformats.org/drawingml/2006/table">
            <a:tbl>
              <a:tblPr firstRow="1" bandRow="1">
                <a:tableStyleId>{5940675A-B579-460E-94D1-54222C63F5DA}</a:tableStyleId>
              </a:tblPr>
              <a:tblGrid>
                <a:gridCol w="1106805">
                  <a:extLst>
                    <a:ext uri="{9D8B030D-6E8A-4147-A177-3AD203B41FA5}">
                      <a16:colId xmlns:a16="http://schemas.microsoft.com/office/drawing/2014/main" val="2511590499"/>
                    </a:ext>
                  </a:extLst>
                </a:gridCol>
                <a:gridCol w="2144330">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パーツ欄タップ</a:t>
                      </a:r>
                    </a:p>
                  </a:txBody>
                  <a:tcPr>
                    <a:solidFill>
                      <a:schemeClr val="accent1">
                        <a:lumMod val="20000"/>
                        <a:lumOff val="80000"/>
                      </a:schemeClr>
                    </a:solidFill>
                  </a:tcPr>
                </a:tc>
                <a:tc>
                  <a:txBody>
                    <a:bodyPr/>
                    <a:lstStyle/>
                    <a:p>
                      <a:r>
                        <a:rPr kumimoji="1" lang="ja-JP" altLang="en-US" sz="1000"/>
                        <a:t>パーツ選択</a:t>
                      </a:r>
                      <a:r>
                        <a:rPr kumimoji="1" lang="en-US" altLang="ja-JP" sz="1000"/>
                        <a:t>(</a:t>
                      </a:r>
                      <a:r>
                        <a:rPr kumimoji="1" lang="ja-JP" altLang="en-US" sz="1000"/>
                        <a:t>カスタム</a:t>
                      </a:r>
                      <a:r>
                        <a:rPr kumimoji="1" lang="en-US" altLang="ja-JP" sz="1000"/>
                        <a:t>)</a:t>
                      </a:r>
                      <a:r>
                        <a:rPr kumimoji="1" lang="ja-JP" altLang="en-US" sz="1000"/>
                        <a:t>画面遷移</a:t>
                      </a:r>
                    </a:p>
                  </a:txBody>
                  <a:tcPr>
                    <a:solidFill>
                      <a:schemeClr val="accent1">
                        <a:lumMod val="20000"/>
                        <a:lumOff val="80000"/>
                      </a:schemeClr>
                    </a:solidFill>
                  </a:tcPr>
                </a:tc>
                <a:extLst>
                  <a:ext uri="{0D108BD9-81ED-4DB2-BD59-A6C34878D82A}">
                    <a16:rowId xmlns:a16="http://schemas.microsoft.com/office/drawing/2014/main" val="1922787833"/>
                  </a:ext>
                </a:extLst>
              </a:tr>
              <a:tr h="243840">
                <a:tc>
                  <a:txBody>
                    <a:bodyPr/>
                    <a:lstStyle/>
                    <a:p>
                      <a:r>
                        <a:rPr kumimoji="1" lang="ja-JP" altLang="en-US" sz="1000"/>
                        <a:t>結晶欄タップ</a:t>
                      </a:r>
                    </a:p>
                  </a:txBody>
                  <a:tcPr>
                    <a:solidFill>
                      <a:schemeClr val="accent4">
                        <a:lumMod val="20000"/>
                        <a:lumOff val="80000"/>
                      </a:schemeClr>
                    </a:solidFill>
                  </a:tcPr>
                </a:tc>
                <a:tc>
                  <a:txBody>
                    <a:bodyPr/>
                    <a:lstStyle/>
                    <a:p>
                      <a:r>
                        <a:rPr kumimoji="1" lang="ja-JP" altLang="en-US" sz="1000"/>
                        <a:t>結晶選択画面遷移</a:t>
                      </a:r>
                    </a:p>
                  </a:txBody>
                  <a:tcPr>
                    <a:solidFill>
                      <a:schemeClr val="accent4">
                        <a:lumMod val="20000"/>
                        <a:lumOff val="80000"/>
                      </a:schemeClr>
                    </a:solidFill>
                  </a:tcPr>
                </a:tc>
                <a:extLst>
                  <a:ext uri="{0D108BD9-81ED-4DB2-BD59-A6C34878D82A}">
                    <a16:rowId xmlns:a16="http://schemas.microsoft.com/office/drawing/2014/main" val="635369817"/>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設定してキャラ詳細にもどる。</a:t>
                      </a:r>
                      <a:endParaRPr kumimoji="1" lang="en-US" altLang="ja-JP" sz="1000"/>
                    </a:p>
                  </a:txBody>
                  <a:tcPr>
                    <a:solidFill>
                      <a:schemeClr val="bg1"/>
                    </a:solidFill>
                  </a:tcPr>
                </a:tc>
                <a:extLst>
                  <a:ext uri="{0D108BD9-81ED-4DB2-BD59-A6C34878D82A}">
                    <a16:rowId xmlns:a16="http://schemas.microsoft.com/office/drawing/2014/main" val="3817188964"/>
                  </a:ext>
                </a:extLst>
              </a:tr>
            </a:tbl>
          </a:graphicData>
        </a:graphic>
      </p:graphicFrame>
      <p:sp>
        <p:nvSpPr>
          <p:cNvPr id="67" name="テキスト ボックス 66">
            <a:extLst>
              <a:ext uri="{FF2B5EF4-FFF2-40B4-BE49-F238E27FC236}">
                <a16:creationId xmlns:a16="http://schemas.microsoft.com/office/drawing/2014/main" id="{85094B0E-6CAF-4686-AC36-DEF738DDC041}"/>
              </a:ext>
            </a:extLst>
          </p:cNvPr>
          <p:cNvSpPr txBox="1"/>
          <p:nvPr/>
        </p:nvSpPr>
        <p:spPr>
          <a:xfrm>
            <a:off x="279606" y="2759851"/>
            <a:ext cx="569387" cy="246221"/>
          </a:xfrm>
          <a:prstGeom prst="rect">
            <a:avLst/>
          </a:prstGeom>
          <a:noFill/>
        </p:spPr>
        <p:txBody>
          <a:bodyPr wrap="none" rtlCol="0">
            <a:spAutoFit/>
          </a:bodyPr>
          <a:lstStyle/>
          <a:p>
            <a:r>
              <a:rPr kumimoji="1" lang="ja-JP" altLang="en-US" sz="1000" b="1"/>
              <a:t>・操作</a:t>
            </a:r>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○装備詳細画面（</a:t>
            </a:r>
            <a:r>
              <a:rPr kumimoji="1" lang="en-US" altLang="ja-JP" sz="1200" b="1"/>
              <a:t>2/2</a:t>
            </a:r>
            <a:r>
              <a:rPr kumimoji="1" lang="ja-JP" altLang="en-US" sz="1200" b="1"/>
              <a:t>）</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武器詳細</a:t>
            </a:r>
          </a:p>
        </p:txBody>
      </p:sp>
      <p:sp>
        <p:nvSpPr>
          <p:cNvPr id="4" name="フレーム 3">
            <a:extLst>
              <a:ext uri="{FF2B5EF4-FFF2-40B4-BE49-F238E27FC236}">
                <a16:creationId xmlns:a16="http://schemas.microsoft.com/office/drawing/2014/main" id="{E719A362-364D-4A85-9393-9764256AA78E}"/>
              </a:ext>
            </a:extLst>
          </p:cNvPr>
          <p:cNvSpPr/>
          <p:nvPr/>
        </p:nvSpPr>
        <p:spPr>
          <a:xfrm>
            <a:off x="4922982" y="3565236"/>
            <a:ext cx="1745673" cy="597034"/>
          </a:xfrm>
          <a:prstGeom prst="fram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フレーム 12">
            <a:extLst>
              <a:ext uri="{FF2B5EF4-FFF2-40B4-BE49-F238E27FC236}">
                <a16:creationId xmlns:a16="http://schemas.microsoft.com/office/drawing/2014/main" id="{AF79CF69-6DC8-4A0A-8DEB-DB19F86A3DB1}"/>
              </a:ext>
            </a:extLst>
          </p:cNvPr>
          <p:cNvSpPr/>
          <p:nvPr/>
        </p:nvSpPr>
        <p:spPr>
          <a:xfrm rot="5400000">
            <a:off x="4646497" y="4495497"/>
            <a:ext cx="1364142" cy="541154"/>
          </a:xfrm>
          <a:prstGeom prst="fram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7653958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49</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●更新履歴</a:t>
            </a:r>
          </a:p>
        </p:txBody>
      </p:sp>
      <p:graphicFrame>
        <p:nvGraphicFramePr>
          <p:cNvPr id="3" name="表 2">
            <a:extLst>
              <a:ext uri="{FF2B5EF4-FFF2-40B4-BE49-F238E27FC236}">
                <a16:creationId xmlns:a16="http://schemas.microsoft.com/office/drawing/2014/main" id="{0A2B0D0B-2D92-4BE1-9923-42307459ABFC}"/>
              </a:ext>
            </a:extLst>
          </p:cNvPr>
          <p:cNvGraphicFramePr>
            <a:graphicFrameLocks noGrp="1"/>
          </p:cNvGraphicFramePr>
          <p:nvPr>
            <p:extLst>
              <p:ext uri="{D42A27DB-BD31-4B8C-83A1-F6EECF244321}">
                <p14:modId xmlns:p14="http://schemas.microsoft.com/office/powerpoint/2010/main" val="2184490746"/>
              </p:ext>
            </p:extLst>
          </p:nvPr>
        </p:nvGraphicFramePr>
        <p:xfrm>
          <a:off x="659384" y="952119"/>
          <a:ext cx="6197600" cy="4161282"/>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2111592129"/>
                    </a:ext>
                  </a:extLst>
                </a:gridCol>
                <a:gridCol w="3327400">
                  <a:extLst>
                    <a:ext uri="{9D8B030D-6E8A-4147-A177-3AD203B41FA5}">
                      <a16:colId xmlns:a16="http://schemas.microsoft.com/office/drawing/2014/main" val="3252719778"/>
                    </a:ext>
                  </a:extLst>
                </a:gridCol>
                <a:gridCol w="2159000">
                  <a:extLst>
                    <a:ext uri="{9D8B030D-6E8A-4147-A177-3AD203B41FA5}">
                      <a16:colId xmlns:a16="http://schemas.microsoft.com/office/drawing/2014/main" val="2333052434"/>
                    </a:ext>
                  </a:extLst>
                </a:gridCol>
              </a:tblGrid>
              <a:tr h="221488">
                <a:tc>
                  <a:txBody>
                    <a:bodyPr/>
                    <a:lstStyle/>
                    <a:p>
                      <a:pPr marL="0" rtl="0" latinLnBrk="0">
                        <a:spcBef>
                          <a:spcPts val="0"/>
                        </a:spcBef>
                        <a:spcAft>
                          <a:spcPts val="0"/>
                        </a:spcAft>
                      </a:pPr>
                      <a:r>
                        <a:rPr kumimoji="1" lang="ja-JP" altLang="en-US" sz="800" kern="1200">
                          <a:effectLst/>
                        </a:rPr>
                        <a:t>更新日</a:t>
                      </a:r>
                      <a:endParaRPr lang="ja-JP"/>
                    </a:p>
                  </a:txBody>
                  <a:tcPr marL="0" marR="0" marT="0" marB="0" anchor="ctr"/>
                </a:tc>
                <a:tc>
                  <a:txBody>
                    <a:bodyPr/>
                    <a:lstStyle/>
                    <a:p>
                      <a:pPr marL="0" rtl="0" latinLnBrk="0">
                        <a:spcBef>
                          <a:spcPts val="0"/>
                        </a:spcBef>
                        <a:spcAft>
                          <a:spcPts val="0"/>
                        </a:spcAft>
                      </a:pPr>
                      <a:r>
                        <a:rPr kumimoji="1" lang="ja-JP" altLang="en-US" sz="800" kern="1200">
                          <a:effectLst/>
                        </a:rPr>
                        <a:t>主な内容</a:t>
                      </a:r>
                      <a:endParaRPr lang="ja-JP" altLang="en-US">
                        <a:effectLst/>
                      </a:endParaRPr>
                    </a:p>
                  </a:txBody>
                  <a:tcPr marL="0" marR="0" marT="0" marB="0" anchor="ctr"/>
                </a:tc>
                <a:tc>
                  <a:txBody>
                    <a:bodyPr/>
                    <a:lstStyle/>
                    <a:p>
                      <a:pPr marL="0" rtl="0" latinLnBrk="0">
                        <a:spcBef>
                          <a:spcPts val="0"/>
                        </a:spcBef>
                        <a:spcAft>
                          <a:spcPts val="0"/>
                        </a:spcAft>
                      </a:pPr>
                      <a:r>
                        <a:rPr kumimoji="1" lang="ja-JP" altLang="en-US" sz="800" kern="1200">
                          <a:effectLst/>
                        </a:rPr>
                        <a:t>備考</a:t>
                      </a:r>
                      <a:endParaRPr lang="ja-JP" altLang="en-US">
                        <a:effectLst/>
                      </a:endParaRPr>
                    </a:p>
                  </a:txBody>
                  <a:tcPr marL="0" marR="0" marT="0" marB="0" anchor="ctr"/>
                </a:tc>
                <a:extLst>
                  <a:ext uri="{0D108BD9-81ED-4DB2-BD59-A6C34878D82A}">
                    <a16:rowId xmlns:a16="http://schemas.microsoft.com/office/drawing/2014/main" val="273640212"/>
                  </a:ext>
                </a:extLst>
              </a:tr>
              <a:tr h="221488">
                <a:tc>
                  <a:txBody>
                    <a:bodyPr/>
                    <a:lstStyle/>
                    <a:p>
                      <a:pPr marL="0" rtl="0" latinLnBrk="0">
                        <a:spcBef>
                          <a:spcPts val="0"/>
                        </a:spcBef>
                        <a:spcAft>
                          <a:spcPts val="0"/>
                        </a:spcAft>
                      </a:pPr>
                      <a:r>
                        <a:rPr lang="en-US" altLang="ja-JP" sz="800">
                          <a:effectLst/>
                        </a:rPr>
                        <a:t>2019.11.6</a:t>
                      </a:r>
                      <a:endParaRPr lang="ja-JP" altLang="en-US">
                        <a:effectLst/>
                      </a:endParaRPr>
                    </a:p>
                  </a:txBody>
                  <a:tcPr marL="0" marR="0" marT="0" marB="0" anchor="ctr"/>
                </a:tc>
                <a:tc>
                  <a:txBody>
                    <a:bodyPr/>
                    <a:lstStyle/>
                    <a:p>
                      <a:pPr marL="0" rtl="0" latinLnBrk="0">
                        <a:spcBef>
                          <a:spcPts val="0"/>
                        </a:spcBef>
                        <a:spcAft>
                          <a:spcPts val="0"/>
                        </a:spcAft>
                      </a:pPr>
                      <a:r>
                        <a:rPr lang="ja-JP" altLang="en-US" sz="800">
                          <a:effectLst/>
                        </a:rPr>
                        <a:t>書類作成</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3959706991"/>
                  </a:ext>
                </a:extLst>
              </a:tr>
              <a:tr h="221488">
                <a:tc>
                  <a:txBody>
                    <a:bodyPr/>
                    <a:lstStyle/>
                    <a:p>
                      <a:pPr marL="0" rtl="0" latinLnBrk="0">
                        <a:spcBef>
                          <a:spcPts val="0"/>
                        </a:spcBef>
                        <a:spcAft>
                          <a:spcPts val="0"/>
                        </a:spcAft>
                      </a:pPr>
                      <a:r>
                        <a:rPr lang="en-US" altLang="ja-JP" sz="800">
                          <a:effectLst/>
                        </a:rPr>
                        <a:t>2019.11.11</a:t>
                      </a:r>
                      <a:endParaRPr lang="ja-JP" altLang="en-US">
                        <a:effectLst/>
                      </a:endParaRPr>
                    </a:p>
                  </a:txBody>
                  <a:tcPr marL="0" marR="0" marT="0" marB="0" anchor="ctr"/>
                </a:tc>
                <a:tc>
                  <a:txBody>
                    <a:bodyPr/>
                    <a:lstStyle/>
                    <a:p>
                      <a:pPr marL="0" rtl="0" latinLnBrk="0">
                        <a:spcBef>
                          <a:spcPts val="0"/>
                        </a:spcBef>
                        <a:spcAft>
                          <a:spcPts val="0"/>
                        </a:spcAft>
                      </a:pPr>
                      <a:r>
                        <a:rPr lang="af-ZA" sz="800">
                          <a:effectLst/>
                        </a:rPr>
                        <a:t>TR</a:t>
                      </a:r>
                      <a:r>
                        <a:rPr lang="ja-JP" altLang="en-US" sz="800">
                          <a:effectLst/>
                        </a:rPr>
                        <a:t>カード詳細画面</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4031066573"/>
                  </a:ext>
                </a:extLst>
              </a:tr>
              <a:tr h="348107">
                <a:tc>
                  <a:txBody>
                    <a:bodyPr/>
                    <a:lstStyle/>
                    <a:p>
                      <a:pPr marL="0" rtl="0" latinLnBrk="0">
                        <a:spcBef>
                          <a:spcPts val="0"/>
                        </a:spcBef>
                        <a:spcAft>
                          <a:spcPts val="0"/>
                        </a:spcAft>
                      </a:pPr>
                      <a:r>
                        <a:rPr lang="en-US" altLang="ja-JP" sz="800">
                          <a:effectLst/>
                        </a:rPr>
                        <a:t>2019.11.12</a:t>
                      </a:r>
                      <a:endParaRPr lang="ja-JP" altLang="en-US">
                        <a:effectLst/>
                      </a:endParaRPr>
                    </a:p>
                  </a:txBody>
                  <a:tcPr marL="0" marR="0" marT="0" marB="0" anchor="ctr"/>
                </a:tc>
                <a:tc>
                  <a:txBody>
                    <a:bodyPr/>
                    <a:lstStyle/>
                    <a:p>
                      <a:pPr marL="0" rtl="0" latinLnBrk="0">
                        <a:spcBef>
                          <a:spcPts val="0"/>
                        </a:spcBef>
                        <a:spcAft>
                          <a:spcPts val="0"/>
                        </a:spcAft>
                      </a:pPr>
                      <a:r>
                        <a:rPr lang="af-ZA" sz="800">
                          <a:effectLst/>
                        </a:rPr>
                        <a:t>TR</a:t>
                      </a:r>
                      <a:r>
                        <a:rPr lang="ja-JP" altLang="en-US" sz="800">
                          <a:effectLst/>
                        </a:rPr>
                        <a:t>カード強化画面（強化選択・素材選択・強化画面）</a:t>
                      </a:r>
                      <a:endParaRPr lang="ja-JP" altLang="en-US">
                        <a:effectLst/>
                      </a:endParaRPr>
                    </a:p>
                    <a:p>
                      <a:pPr marL="0" rtl="0" latinLnBrk="0">
                        <a:spcBef>
                          <a:spcPts val="0"/>
                        </a:spcBef>
                        <a:spcAft>
                          <a:spcPts val="0"/>
                        </a:spcAft>
                      </a:pPr>
                      <a:r>
                        <a:rPr lang="ja-JP" altLang="en-US" sz="800">
                          <a:effectLst/>
                        </a:rPr>
                        <a:t>ソート・フィルタウィンドウ</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1086602695"/>
                  </a:ext>
                </a:extLst>
              </a:tr>
              <a:tr h="221488">
                <a:tc>
                  <a:txBody>
                    <a:bodyPr/>
                    <a:lstStyle/>
                    <a:p>
                      <a:pPr marL="0" rtl="0" latinLnBrk="0">
                        <a:spcBef>
                          <a:spcPts val="0"/>
                        </a:spcBef>
                        <a:spcAft>
                          <a:spcPts val="0"/>
                        </a:spcAft>
                      </a:pPr>
                      <a:r>
                        <a:rPr lang="en-US" altLang="ja-JP" sz="800">
                          <a:effectLst/>
                        </a:rPr>
                        <a:t>2019.11.20</a:t>
                      </a:r>
                      <a:endParaRPr lang="ja-JP" altLang="en-US">
                        <a:effectLst/>
                      </a:endParaRPr>
                    </a:p>
                  </a:txBody>
                  <a:tcPr marL="0" marR="0" marT="0" marB="0" anchor="ctr"/>
                </a:tc>
                <a:tc>
                  <a:txBody>
                    <a:bodyPr/>
                    <a:lstStyle/>
                    <a:p>
                      <a:pPr marL="0" rtl="0" latinLnBrk="0">
                        <a:spcBef>
                          <a:spcPts val="0"/>
                        </a:spcBef>
                        <a:spcAft>
                          <a:spcPts val="0"/>
                        </a:spcAft>
                      </a:pPr>
                      <a:r>
                        <a:rPr lang="ja-JP" altLang="en-US" sz="800">
                          <a:effectLst/>
                        </a:rPr>
                        <a:t>武器強化・カスタム・抽出・一覧</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3358076749"/>
                  </a:ext>
                </a:extLst>
              </a:tr>
              <a:tr h="348107">
                <a:tc>
                  <a:txBody>
                    <a:bodyPr/>
                    <a:lstStyle/>
                    <a:p>
                      <a:pPr marL="0" marR="0" indent="0" rtl="0" latinLnBrk="0">
                        <a:spcBef>
                          <a:spcPts val="0"/>
                        </a:spcBef>
                        <a:spcAft>
                          <a:spcPts val="0"/>
                        </a:spcAft>
                      </a:pPr>
                      <a:r>
                        <a:rPr lang="en-US" altLang="ja-JP" sz="800">
                          <a:effectLst/>
                        </a:rPr>
                        <a:t>2019.11.21</a:t>
                      </a:r>
                      <a:endParaRPr lang="ja-JP" altLang="en-US">
                        <a:effectLst/>
                      </a:endParaRPr>
                    </a:p>
                  </a:txBody>
                  <a:tcPr marL="0" marR="0" marT="0" marB="0" anchor="ctr"/>
                </a:tc>
                <a:tc>
                  <a:txBody>
                    <a:bodyPr/>
                    <a:lstStyle/>
                    <a:p>
                      <a:pPr marL="0" rtl="0" latinLnBrk="0">
                        <a:spcBef>
                          <a:spcPts val="0"/>
                        </a:spcBef>
                        <a:spcAft>
                          <a:spcPts val="0"/>
                        </a:spcAft>
                      </a:pPr>
                      <a:r>
                        <a:rPr lang="en-US" altLang="ja-JP" sz="800">
                          <a:effectLst/>
                        </a:rPr>
                        <a:t>#132, #133 </a:t>
                      </a:r>
                      <a:r>
                        <a:rPr lang="ja-JP" altLang="en-US" sz="800">
                          <a:effectLst/>
                        </a:rPr>
                        <a:t>反映</a:t>
                      </a:r>
                      <a:endParaRPr lang="ja-JP" altLang="en-US">
                        <a:effectLst/>
                      </a:endParaRPr>
                    </a:p>
                    <a:p>
                      <a:pPr marL="0" rtl="0" latinLnBrk="0">
                        <a:spcBef>
                          <a:spcPts val="0"/>
                        </a:spcBef>
                        <a:spcAft>
                          <a:spcPts val="0"/>
                        </a:spcAft>
                      </a:pPr>
                      <a:r>
                        <a:rPr lang="ja-JP" altLang="en-US" sz="800">
                          <a:effectLst/>
                        </a:rPr>
                        <a:t>フロー追加</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156808931"/>
                  </a:ext>
                </a:extLst>
              </a:tr>
              <a:tr h="348107">
                <a:tc>
                  <a:txBody>
                    <a:bodyPr/>
                    <a:lstStyle/>
                    <a:p>
                      <a:pPr marL="0" rtl="0" latinLnBrk="0">
                        <a:spcBef>
                          <a:spcPts val="0"/>
                        </a:spcBef>
                        <a:spcAft>
                          <a:spcPts val="0"/>
                        </a:spcAft>
                      </a:pPr>
                      <a:r>
                        <a:rPr lang="en-US" altLang="ja-JP" sz="800">
                          <a:effectLst/>
                        </a:rPr>
                        <a:t>2019.11.28</a:t>
                      </a:r>
                      <a:endParaRPr lang="ja-JP" altLang="en-US">
                        <a:effectLst/>
                      </a:endParaRPr>
                    </a:p>
                  </a:txBody>
                  <a:tcPr marL="0" marR="0" marT="0" marB="0" anchor="ctr"/>
                </a:tc>
                <a:tc>
                  <a:txBody>
                    <a:bodyPr/>
                    <a:lstStyle/>
                    <a:p>
                      <a:pPr marL="0" rtl="0" latinLnBrk="0">
                        <a:spcBef>
                          <a:spcPts val="0"/>
                        </a:spcBef>
                        <a:spcAft>
                          <a:spcPts val="0"/>
                        </a:spcAft>
                      </a:pPr>
                      <a:r>
                        <a:rPr lang="ja-JP" altLang="en-US" sz="800">
                          <a:effectLst/>
                        </a:rPr>
                        <a:t>抽出フロー修正</a:t>
                      </a:r>
                      <a:endParaRPr lang="ja-JP" altLang="en-US">
                        <a:effectLst/>
                      </a:endParaRPr>
                    </a:p>
                    <a:p>
                      <a:pPr marL="0" rtl="0" latinLnBrk="0">
                        <a:spcBef>
                          <a:spcPts val="0"/>
                        </a:spcBef>
                        <a:spcAft>
                          <a:spcPts val="0"/>
                        </a:spcAft>
                      </a:pPr>
                      <a:r>
                        <a:rPr lang="ja-JP" altLang="en-US" sz="800">
                          <a:effectLst/>
                        </a:rPr>
                        <a:t>強化用</a:t>
                      </a:r>
                      <a:r>
                        <a:rPr lang="af-ZA" sz="800">
                          <a:effectLst/>
                        </a:rPr>
                        <a:t>TR</a:t>
                      </a:r>
                      <a:r>
                        <a:rPr lang="ja-JP" altLang="en-US" sz="800">
                          <a:effectLst/>
                        </a:rPr>
                        <a:t>カード選択画面を追加</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1166561275"/>
                  </a:ext>
                </a:extLst>
              </a:tr>
              <a:tr h="474726">
                <a:tc>
                  <a:txBody>
                    <a:bodyPr/>
                    <a:lstStyle/>
                    <a:p>
                      <a:pPr marL="0" rtl="0" latinLnBrk="0">
                        <a:spcBef>
                          <a:spcPts val="0"/>
                        </a:spcBef>
                        <a:spcAft>
                          <a:spcPts val="0"/>
                        </a:spcAft>
                      </a:pPr>
                      <a:r>
                        <a:rPr lang="en-US" altLang="ja-JP" sz="800">
                          <a:effectLst/>
                        </a:rPr>
                        <a:t>2019.12.04</a:t>
                      </a:r>
                      <a:endParaRPr lang="ja-JP" altLang="en-US">
                        <a:effectLst/>
                      </a:endParaRPr>
                    </a:p>
                  </a:txBody>
                  <a:tcPr marL="0" marR="0" marT="0" marB="0" anchor="ctr"/>
                </a:tc>
                <a:tc>
                  <a:txBody>
                    <a:bodyPr/>
                    <a:lstStyle/>
                    <a:p>
                      <a:pPr marL="0" rtl="0" latinLnBrk="0">
                        <a:spcBef>
                          <a:spcPts val="0"/>
                        </a:spcBef>
                        <a:spcAft>
                          <a:spcPts val="0"/>
                        </a:spcAft>
                      </a:pPr>
                      <a:r>
                        <a:rPr lang="ja-JP" altLang="en-US" sz="800">
                          <a:effectLst/>
                        </a:rPr>
                        <a:t>進化素材選択画面</a:t>
                      </a:r>
                      <a:endParaRPr lang="ja-JP" altLang="en-US">
                        <a:effectLst/>
                      </a:endParaRPr>
                    </a:p>
                    <a:p>
                      <a:pPr marL="0" rtl="0" latinLnBrk="0">
                        <a:spcBef>
                          <a:spcPts val="0"/>
                        </a:spcBef>
                        <a:spcAft>
                          <a:spcPts val="0"/>
                        </a:spcAft>
                      </a:pPr>
                      <a:r>
                        <a:rPr lang="ja-JP" altLang="en-US" sz="800">
                          <a:effectLst/>
                        </a:rPr>
                        <a:t>　「強化用</a:t>
                      </a:r>
                      <a:r>
                        <a:rPr lang="af-ZA" sz="800">
                          <a:effectLst/>
                        </a:rPr>
                        <a:t>TR</a:t>
                      </a:r>
                      <a:r>
                        <a:rPr lang="ja-JP" altLang="en-US" sz="800">
                          <a:effectLst/>
                        </a:rPr>
                        <a:t>カード」→「進化用</a:t>
                      </a:r>
                      <a:r>
                        <a:rPr lang="af-ZA" sz="800">
                          <a:effectLst/>
                        </a:rPr>
                        <a:t>TR</a:t>
                      </a:r>
                      <a:r>
                        <a:rPr lang="ja-JP" altLang="en-US" sz="800">
                          <a:effectLst/>
                        </a:rPr>
                        <a:t>カード」に修正</a:t>
                      </a:r>
                      <a:endParaRPr lang="ja-JP" altLang="en-US">
                        <a:effectLst/>
                      </a:endParaRPr>
                    </a:p>
                    <a:p>
                      <a:pPr marL="0" rtl="0" latinLnBrk="0">
                        <a:spcBef>
                          <a:spcPts val="0"/>
                        </a:spcBef>
                        <a:spcAft>
                          <a:spcPts val="0"/>
                        </a:spcAft>
                      </a:pPr>
                      <a:r>
                        <a:rPr lang="ja-JP" altLang="en-US" sz="800">
                          <a:effectLst/>
                        </a:rPr>
                        <a:t>昇順と降順を素材選択画面から削除。</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1024692192"/>
                  </a:ext>
                </a:extLst>
              </a:tr>
              <a:tr h="348107">
                <a:tc>
                  <a:txBody>
                    <a:bodyPr/>
                    <a:lstStyle/>
                    <a:p>
                      <a:pPr marL="0" rtl="0" latinLnBrk="0">
                        <a:spcBef>
                          <a:spcPts val="0"/>
                        </a:spcBef>
                        <a:spcAft>
                          <a:spcPts val="0"/>
                        </a:spcAft>
                      </a:pPr>
                      <a:r>
                        <a:rPr lang="en-US" altLang="ja-JP" sz="800">
                          <a:effectLst/>
                        </a:rPr>
                        <a:t>2019.12.05</a:t>
                      </a:r>
                      <a:endParaRPr lang="ja-JP" altLang="en-US">
                        <a:effectLst/>
                      </a:endParaRPr>
                    </a:p>
                  </a:txBody>
                  <a:tcPr marL="0" marR="0" marT="0" marB="0" anchor="ctr"/>
                </a:tc>
                <a:tc>
                  <a:txBody>
                    <a:bodyPr/>
                    <a:lstStyle/>
                    <a:p>
                      <a:pPr marL="0" rtl="0" latinLnBrk="0">
                        <a:spcBef>
                          <a:spcPts val="0"/>
                        </a:spcBef>
                        <a:spcAft>
                          <a:spcPts val="0"/>
                        </a:spcAft>
                      </a:pPr>
                      <a:r>
                        <a:rPr lang="ja-JP" altLang="en-US" sz="800">
                          <a:effectLst/>
                        </a:rPr>
                        <a:t>強化・カスタム武器選択画面の上部武器詳細を削除</a:t>
                      </a:r>
                      <a:endParaRPr lang="ja-JP" altLang="en-US">
                        <a:effectLst/>
                      </a:endParaRPr>
                    </a:p>
                    <a:p>
                      <a:pPr marL="0" marR="0" indent="0" rtl="0" latinLnBrk="0">
                        <a:spcBef>
                          <a:spcPts val="0"/>
                        </a:spcBef>
                        <a:spcAft>
                          <a:spcPts val="0"/>
                        </a:spcAft>
                      </a:pPr>
                      <a:r>
                        <a:rPr lang="ja-JP" altLang="en-US" sz="800">
                          <a:effectLst/>
                        </a:rPr>
                        <a:t>昇順と降順を素材選択画面から削除。</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2634467764"/>
                  </a:ext>
                </a:extLst>
              </a:tr>
              <a:tr h="221488">
                <a:tc>
                  <a:txBody>
                    <a:bodyPr/>
                    <a:lstStyle/>
                    <a:p>
                      <a:pPr marL="0" marR="0" indent="0" rtl="0" latinLnBrk="0">
                        <a:spcBef>
                          <a:spcPts val="0"/>
                        </a:spcBef>
                        <a:spcAft>
                          <a:spcPts val="0"/>
                        </a:spcAft>
                      </a:pPr>
                      <a:r>
                        <a:rPr lang="en-US" altLang="ja-JP" sz="800">
                          <a:effectLst/>
                        </a:rPr>
                        <a:t>2019.12.06</a:t>
                      </a:r>
                      <a:endParaRPr lang="ja-JP" altLang="en-US">
                        <a:effectLst/>
                      </a:endParaRPr>
                    </a:p>
                  </a:txBody>
                  <a:tcPr marL="0" marR="0" marT="0" marB="0" anchor="ctr"/>
                </a:tc>
                <a:tc>
                  <a:txBody>
                    <a:bodyPr/>
                    <a:lstStyle/>
                    <a:p>
                      <a:pPr marL="0" marR="0" indent="0" rtl="0" latinLnBrk="0">
                        <a:spcBef>
                          <a:spcPts val="0"/>
                        </a:spcBef>
                        <a:spcAft>
                          <a:spcPts val="0"/>
                        </a:spcAft>
                      </a:pPr>
                      <a:r>
                        <a:rPr lang="af-ZA" sz="800">
                          <a:effectLst/>
                        </a:rPr>
                        <a:t>P29.30 </a:t>
                      </a:r>
                      <a:r>
                        <a:rPr lang="ja-JP" altLang="en-US" sz="800">
                          <a:effectLst/>
                        </a:rPr>
                        <a:t>結晶選択画面追加</a:t>
                      </a:r>
                      <a:endParaRPr lang="ja-JP" altLang="en-US">
                        <a:effectLst/>
                      </a:endParaRPr>
                    </a:p>
                    <a:p>
                      <a:pPr marL="0" marR="0" indent="0" rtl="0" latinLnBrk="0">
                        <a:spcBef>
                          <a:spcPts val="0"/>
                        </a:spcBef>
                        <a:spcAft>
                          <a:spcPts val="0"/>
                        </a:spcAft>
                      </a:pPr>
                      <a:r>
                        <a:rPr lang="af-ZA" sz="800">
                          <a:effectLst/>
                        </a:rPr>
                        <a:t>P31. </a:t>
                      </a:r>
                      <a:r>
                        <a:rPr lang="ja-JP" altLang="en-US" sz="800">
                          <a:effectLst/>
                        </a:rPr>
                        <a:t>ページタイトル 欠片選択 → 欠片一覧 に変更</a:t>
                      </a:r>
                      <a:endParaRPr lang="ja-JP" altLang="en-US">
                        <a:effectLst/>
                      </a:endParaRPr>
                    </a:p>
                    <a:p>
                      <a:pPr marL="0" marR="0" indent="0" rtl="0" latinLnBrk="0">
                        <a:spcBef>
                          <a:spcPts val="0"/>
                        </a:spcBef>
                        <a:spcAft>
                          <a:spcPts val="0"/>
                        </a:spcAft>
                      </a:pPr>
                      <a:r>
                        <a:rPr lang="af-ZA" sz="800">
                          <a:effectLst/>
                        </a:rPr>
                        <a:t>P32. </a:t>
                      </a:r>
                      <a:r>
                        <a:rPr lang="ja-JP" altLang="en-US" sz="800">
                          <a:effectLst/>
                        </a:rPr>
                        <a:t>使用中の抽出装置をタップした時は時短画面へ遷移に変更</a:t>
                      </a:r>
                      <a:endParaRPr lang="ja-JP" altLang="en-US">
                        <a:effectLst/>
                      </a:endParaRPr>
                    </a:p>
                    <a:p>
                      <a:pPr marL="0" marR="0" indent="0" rtl="0" latinLnBrk="0">
                        <a:spcBef>
                          <a:spcPts val="0"/>
                        </a:spcBef>
                        <a:spcAft>
                          <a:spcPts val="0"/>
                        </a:spcAft>
                      </a:pPr>
                      <a:r>
                        <a:rPr lang="af-ZA" sz="800" strike="sngStrike">
                          <a:effectLst/>
                        </a:rPr>
                        <a:t>P34. </a:t>
                      </a:r>
                      <a:r>
                        <a:rPr lang="ja-JP" altLang="en-US" sz="800" strike="sngStrike">
                          <a:effectLst/>
                        </a:rPr>
                        <a:t>タブや複数選択のような数字が残っていたのを削除</a:t>
                      </a:r>
                      <a:endParaRPr lang="ja-JP" altLang="en-US" strike="sngStrike">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3159916598"/>
                  </a:ext>
                </a:extLst>
              </a:tr>
              <a:tr h="221488">
                <a:tc>
                  <a:txBody>
                    <a:bodyPr/>
                    <a:lstStyle/>
                    <a:p>
                      <a:pPr marL="0" marR="0" indent="0" rtl="0" latinLnBrk="0">
                        <a:spcBef>
                          <a:spcPts val="0"/>
                        </a:spcBef>
                        <a:spcAft>
                          <a:spcPts val="0"/>
                        </a:spcAft>
                      </a:pPr>
                      <a:r>
                        <a:rPr lang="en-US" altLang="ja-JP" sz="800">
                          <a:effectLst/>
                        </a:rPr>
                        <a:t>2019.12.09</a:t>
                      </a:r>
                      <a:endParaRPr lang="ja-JP" altLang="en-US" sz="800">
                        <a:effectLst/>
                      </a:endParaRPr>
                    </a:p>
                  </a:txBody>
                  <a:tcPr marL="0" marR="0" marT="0" marB="0" anchor="ctr"/>
                </a:tc>
                <a:tc>
                  <a:txBody>
                    <a:bodyPr/>
                    <a:lstStyle/>
                    <a:p>
                      <a:pPr marL="0" marR="0" indent="0" rtl="0" latinLnBrk="0">
                        <a:spcBef>
                          <a:spcPts val="0"/>
                        </a:spcBef>
                        <a:spcAft>
                          <a:spcPts val="0"/>
                        </a:spcAft>
                      </a:pPr>
                      <a:r>
                        <a:rPr lang="en-US" altLang="ja-JP" sz="800">
                          <a:effectLst/>
                        </a:rPr>
                        <a:t>P34.</a:t>
                      </a:r>
                      <a:r>
                        <a:rPr lang="ja-JP" altLang="en-US" sz="800">
                          <a:effectLst/>
                        </a:rPr>
                        <a:t>売却選択数の数字を追加</a:t>
                      </a:r>
                      <a:endParaRPr lang="en-US" altLang="ja-JP" sz="800">
                        <a:effectLst/>
                      </a:endParaRPr>
                    </a:p>
                    <a:p>
                      <a:pPr marL="0" marR="0" indent="0" rtl="0" latinLnBrk="0">
                        <a:spcBef>
                          <a:spcPts val="0"/>
                        </a:spcBef>
                        <a:spcAft>
                          <a:spcPts val="0"/>
                        </a:spcAft>
                      </a:pPr>
                      <a:r>
                        <a:rPr lang="en-US" altLang="ja-JP" sz="800">
                          <a:effectLst/>
                        </a:rPr>
                        <a:t>P35.</a:t>
                      </a:r>
                      <a:r>
                        <a:rPr lang="ja-JP" altLang="en-US" sz="800">
                          <a:effectLst/>
                        </a:rPr>
                        <a:t>売却確認ウィンドウ追加</a:t>
                      </a:r>
                      <a:endParaRPr lang="en-US" altLang="ja-JP" sz="800">
                        <a:effectLst/>
                      </a:endParaRPr>
                    </a:p>
                    <a:p>
                      <a:pPr marL="0" marR="0" indent="0" rtl="0" latinLnBrk="0">
                        <a:spcBef>
                          <a:spcPts val="0"/>
                        </a:spcBef>
                        <a:spcAft>
                          <a:spcPts val="0"/>
                        </a:spcAft>
                      </a:pPr>
                      <a:r>
                        <a:rPr lang="ja-JP" altLang="en-US" sz="800">
                          <a:effectLst/>
                        </a:rPr>
                        <a:t>支援兵器：強化・一覧　追加</a:t>
                      </a:r>
                      <a:endParaRPr lang="en-US" altLang="ja-JP" sz="80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800">
                          <a:effectLst/>
                        </a:rPr>
                        <a:t>支援兵器：開発　追加</a:t>
                      </a:r>
                      <a:endParaRPr lang="en-US" altLang="ja-JP" sz="800">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2370063897"/>
                  </a:ext>
                </a:extLst>
              </a:tr>
              <a:tr h="221487">
                <a:tc>
                  <a:txBody>
                    <a:bodyPr/>
                    <a:lstStyle/>
                    <a:p>
                      <a:pPr marL="0" lvl="0" indent="0">
                        <a:spcBef>
                          <a:spcPts val="0"/>
                        </a:spcBef>
                        <a:spcAft>
                          <a:spcPts val="0"/>
                        </a:spcAft>
                        <a:buNone/>
                      </a:pPr>
                      <a:r>
                        <a:rPr lang="en-US" altLang="ja-JP" sz="800">
                          <a:effectLst/>
                        </a:rPr>
                        <a:t>2019.12.11</a:t>
                      </a:r>
                    </a:p>
                  </a:txBody>
                  <a:tcPr marL="0" marR="0" marT="0" marB="0" anchor="ctr"/>
                </a:tc>
                <a:tc>
                  <a:txBody>
                    <a:bodyPr/>
                    <a:lstStyle/>
                    <a:p>
                      <a:pPr marL="0" lvl="0" indent="0" algn="l" defTabSz="914400">
                        <a:lnSpc>
                          <a:spcPct val="100000"/>
                        </a:lnSpc>
                        <a:spcBef>
                          <a:spcPts val="0"/>
                        </a:spcBef>
                        <a:spcAft>
                          <a:spcPts val="0"/>
                        </a:spcAft>
                        <a:buClrTx/>
                        <a:buSzTx/>
                        <a:buNone/>
                        <a:tabLst/>
                        <a:defRPr/>
                      </a:pPr>
                      <a:r>
                        <a:rPr lang="ja-JP" altLang="en-US" sz="800">
                          <a:effectLst/>
                        </a:rPr>
                        <a:t>強化用TRカード素材選択時の長押しについて記述</a:t>
                      </a:r>
                    </a:p>
                  </a:txBody>
                  <a:tcPr marL="0" marR="0" marT="0" marB="0" anchor="ctr"/>
                </a:tc>
                <a:tc>
                  <a:txBody>
                    <a:bodyPr/>
                    <a:lstStyle/>
                    <a:p>
                      <a:pPr marL="0" lvl="0">
                        <a:spcBef>
                          <a:spcPts val="0"/>
                        </a:spcBef>
                        <a:spcAft>
                          <a:spcPts val="0"/>
                        </a:spcAft>
                        <a:buNone/>
                      </a:pPr>
                      <a:endParaRPr lang="ja-JP" altLang="en-US" dirty="0">
                        <a:effectLst/>
                      </a:endParaRPr>
                    </a:p>
                  </a:txBody>
                  <a:tcPr marL="0" marR="0" marT="0" marB="0" anchor="ctr"/>
                </a:tc>
                <a:extLst>
                  <a:ext uri="{0D108BD9-81ED-4DB2-BD59-A6C34878D82A}">
                    <a16:rowId xmlns:a16="http://schemas.microsoft.com/office/drawing/2014/main" val="4207607351"/>
                  </a:ext>
                </a:extLst>
              </a:tr>
            </a:tbl>
          </a:graphicData>
        </a:graphic>
      </p:graphicFrame>
    </p:spTree>
    <p:extLst>
      <p:ext uri="{BB962C8B-B14F-4D97-AF65-F5344CB8AC3E}">
        <p14:creationId xmlns:p14="http://schemas.microsoft.com/office/powerpoint/2010/main" val="3883081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441420" cy="307777"/>
          </a:xfrm>
          <a:prstGeom prst="rect">
            <a:avLst/>
          </a:prstGeom>
          <a:noFill/>
        </p:spPr>
        <p:txBody>
          <a:bodyPr wrap="none" rtlCol="0">
            <a:spAutoFit/>
          </a:bodyPr>
          <a:lstStyle/>
          <a:p>
            <a:r>
              <a:rPr kumimoji="1" lang="ja-JP" altLang="en-US" sz="1400" b="1"/>
              <a:t>●</a:t>
            </a:r>
            <a:r>
              <a:rPr kumimoji="1" lang="en-US" altLang="ja-JP" sz="1400" b="1"/>
              <a:t>TR</a:t>
            </a:r>
            <a:r>
              <a:rPr kumimoji="1" lang="ja-JP" altLang="en-US" sz="1400" b="1"/>
              <a:t>カードとは</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262432" cy="5170646"/>
          </a:xfrm>
          <a:prstGeom prst="rect">
            <a:avLst/>
          </a:prstGeom>
          <a:noFill/>
        </p:spPr>
        <p:txBody>
          <a:bodyPr wrap="none" rtlCol="0" anchor="t">
            <a:spAutoFit/>
          </a:bodyPr>
          <a:lstStyle/>
          <a:p>
            <a:r>
              <a:rPr kumimoji="1" lang="ja-JP" altLang="en-US" sz="1000"/>
              <a:t>メイン商品。</a:t>
            </a:r>
            <a:endParaRPr kumimoji="1" lang="en-US" altLang="ja-JP" sz="1000"/>
          </a:p>
          <a:p>
            <a:endParaRPr kumimoji="1" lang="en-US" altLang="ja-JP" sz="1000"/>
          </a:p>
          <a:p>
            <a:r>
              <a:rPr kumimoji="1" lang="ja-JP" altLang="en-US" sz="1000"/>
              <a:t>・キャラに３枚セットすることができる。</a:t>
            </a:r>
            <a:endParaRPr kumimoji="1" lang="en-US" altLang="ja-JP" sz="1000"/>
          </a:p>
          <a:p>
            <a:r>
              <a:rPr kumimoji="1" lang="ja-JP" altLang="en-US" sz="1000"/>
              <a:t>　上昇するパラメータ</a:t>
            </a:r>
            <a:endParaRPr kumimoji="1" lang="en-US" altLang="ja-JP" sz="1000"/>
          </a:p>
          <a:p>
            <a:endParaRPr kumimoji="1" lang="en-US" altLang="ja-JP" sz="1000"/>
          </a:p>
          <a:p>
            <a:r>
              <a:rPr kumimoji="1" lang="ja-JP" altLang="en-US" sz="1000"/>
              <a:t>・キャラの</a:t>
            </a:r>
            <a:r>
              <a:rPr kumimoji="1" lang="en-US" altLang="ja-JP" sz="1000"/>
              <a:t>HP</a:t>
            </a:r>
            <a:r>
              <a:rPr kumimoji="1" lang="ja-JP" altLang="en-US" sz="1000"/>
              <a:t>３枚の合計で決まる。</a:t>
            </a:r>
            <a:endParaRPr kumimoji="1" lang="en-US" altLang="ja-JP" sz="1000"/>
          </a:p>
          <a:p>
            <a:endParaRPr kumimoji="1" lang="en-US" altLang="ja-JP" sz="1000"/>
          </a:p>
          <a:p>
            <a:r>
              <a:rPr kumimoji="1" lang="ja-JP" altLang="en-US" sz="1000"/>
              <a:t>・戦闘中に使用できるスキルを持っている。</a:t>
            </a:r>
            <a:endParaRPr kumimoji="1" lang="en-US" altLang="ja-JP" sz="1000"/>
          </a:p>
          <a:p>
            <a:r>
              <a:rPr kumimoji="1" lang="ja-JP" altLang="en-US" sz="1000"/>
              <a:t>　リーダー効果：</a:t>
            </a:r>
            <a:endParaRPr kumimoji="1" lang="en-US" altLang="ja-JP" sz="1000"/>
          </a:p>
          <a:p>
            <a:r>
              <a:rPr kumimoji="1" lang="ja-JP" altLang="en-US" sz="1000"/>
              <a:t>　　バトル中、リーダーに設定中、発動する効果</a:t>
            </a:r>
            <a:endParaRPr kumimoji="1" lang="en-US" altLang="ja-JP" sz="1000"/>
          </a:p>
          <a:p>
            <a:r>
              <a:rPr kumimoji="1" lang="ja-JP" altLang="en-US" sz="1000"/>
              <a:t>　バトル効果：</a:t>
            </a:r>
            <a:endParaRPr kumimoji="1" lang="en-US" altLang="ja-JP" sz="1000"/>
          </a:p>
          <a:p>
            <a:r>
              <a:rPr kumimoji="1" lang="ja-JP" altLang="en-US" sz="1000"/>
              <a:t>　　バトル中、発動する効果</a:t>
            </a:r>
            <a:endParaRPr kumimoji="1" lang="en-US" altLang="ja-JP" sz="1000"/>
          </a:p>
          <a:p>
            <a:r>
              <a:rPr kumimoji="1" lang="ja-JP" altLang="en-US" sz="1000">
                <a:ea typeface="メイリオ"/>
              </a:rPr>
              <a:t>　</a:t>
            </a:r>
            <a:r>
              <a:rPr kumimoji="1" lang="en-US" altLang="ja-JP" sz="1000">
                <a:ea typeface="メイリオ"/>
              </a:rPr>
              <a:t>TR</a:t>
            </a:r>
            <a:r>
              <a:rPr kumimoji="1" lang="ja-JP" altLang="en-US" sz="1000">
                <a:ea typeface="メイリオ"/>
              </a:rPr>
              <a:t>スキル：</a:t>
            </a:r>
            <a:endParaRPr kumimoji="1" lang="en-US" altLang="ja-JP" sz="1000">
              <a:ea typeface="メイリオ"/>
            </a:endParaRPr>
          </a:p>
          <a:p>
            <a:r>
              <a:rPr kumimoji="1" lang="ja-JP" altLang="en-US" sz="1000"/>
              <a:t>　　バトル中、</a:t>
            </a:r>
            <a:r>
              <a:rPr kumimoji="1" lang="en-US" altLang="ja-JP" sz="1000"/>
              <a:t>TR</a:t>
            </a:r>
            <a:r>
              <a:rPr kumimoji="1" lang="ja-JP" altLang="en-US" sz="1000"/>
              <a:t>スキル発動時のスキル</a:t>
            </a:r>
            <a:endParaRPr kumimoji="1" lang="en-US" altLang="ja-JP" sz="1000"/>
          </a:p>
          <a:p>
            <a:r>
              <a:rPr kumimoji="1" lang="ja-JP" altLang="en-US" sz="1000"/>
              <a:t>・レアリティ</a:t>
            </a:r>
            <a:endParaRPr kumimoji="1" lang="en-US" altLang="ja-JP" sz="1000"/>
          </a:p>
          <a:p>
            <a:r>
              <a:rPr kumimoji="1" lang="ja-JP" altLang="en-US" sz="1000">
                <a:ea typeface="メイリオ"/>
              </a:rPr>
              <a:t>　　☆１、</a:t>
            </a:r>
            <a:r>
              <a:rPr kumimoji="1" lang="ja-JP" sz="1000">
                <a:ea typeface="メイリオ"/>
              </a:rPr>
              <a:t>☆</a:t>
            </a:r>
            <a:r>
              <a:rPr kumimoji="1" lang="ja-JP" altLang="en-US" sz="1000">
                <a:ea typeface="メイリオ"/>
              </a:rPr>
              <a:t>２</a:t>
            </a:r>
            <a:r>
              <a:rPr kumimoji="1" lang="ja-JP" sz="1000">
                <a:ea typeface="メイリオ"/>
              </a:rPr>
              <a:t>、☆</a:t>
            </a:r>
            <a:r>
              <a:rPr kumimoji="1" lang="ja-JP" altLang="en-US" sz="1000">
                <a:ea typeface="メイリオ"/>
              </a:rPr>
              <a:t>３</a:t>
            </a:r>
            <a:r>
              <a:rPr kumimoji="1" lang="ja-JP" sz="1000">
                <a:ea typeface="メイリオ"/>
              </a:rPr>
              <a:t>、☆</a:t>
            </a:r>
            <a:r>
              <a:rPr kumimoji="1" lang="ja-JP" altLang="en-US" sz="1000">
                <a:ea typeface="メイリオ"/>
              </a:rPr>
              <a:t>４、☆５</a:t>
            </a:r>
            <a:endParaRPr lang="en-US" altLang="ja-JP" sz="1000">
              <a:ea typeface="メイリオ"/>
            </a:endParaRPr>
          </a:p>
          <a:p>
            <a:r>
              <a:rPr kumimoji="1" lang="ja-JP" altLang="en-US" sz="1000"/>
              <a:t>・属性</a:t>
            </a:r>
            <a:endParaRPr kumimoji="1" lang="en-US" altLang="ja-JP" sz="1000"/>
          </a:p>
          <a:p>
            <a:endParaRPr kumimoji="1" lang="en-US" altLang="ja-JP" sz="1000"/>
          </a:p>
          <a:p>
            <a:r>
              <a:rPr kumimoji="1" lang="ja-JP" altLang="en-US" sz="1000"/>
              <a:t>・お気に入り</a:t>
            </a:r>
            <a:endParaRPr kumimoji="1" lang="en-US" altLang="ja-JP" sz="1000"/>
          </a:p>
          <a:p>
            <a:r>
              <a:rPr kumimoji="1" lang="ja-JP" altLang="en-US" sz="1000"/>
              <a:t>　　設定することで、不慮の事故を防ぎます。</a:t>
            </a:r>
            <a:endParaRPr kumimoji="1" lang="en-US" altLang="ja-JP" sz="1000"/>
          </a:p>
          <a:p>
            <a:r>
              <a:rPr kumimoji="1" lang="ja-JP" altLang="en-US" sz="1000"/>
              <a:t>・進化度</a:t>
            </a:r>
            <a:endParaRPr kumimoji="1" lang="en-US" altLang="ja-JP" sz="1000"/>
          </a:p>
          <a:p>
            <a:r>
              <a:rPr kumimoji="1" lang="ja-JP" altLang="en-US" sz="1000"/>
              <a:t>　　初期値１。最大５。</a:t>
            </a:r>
            <a:endParaRPr kumimoji="1" lang="en-US" altLang="ja-JP" sz="1000"/>
          </a:p>
          <a:p>
            <a:r>
              <a:rPr kumimoji="1" lang="ja-JP" altLang="en-US" sz="1000"/>
              <a:t>　　同じカードを使用することで進化度が１上がる。</a:t>
            </a:r>
            <a:endParaRPr kumimoji="1" lang="en-US" altLang="ja-JP" sz="1000"/>
          </a:p>
          <a:p>
            <a:r>
              <a:rPr kumimoji="1" lang="ja-JP" altLang="en-US" sz="1000"/>
              <a:t>・レベル</a:t>
            </a:r>
            <a:endParaRPr kumimoji="1" lang="en-US" altLang="ja-JP" sz="1000"/>
          </a:p>
          <a:p>
            <a:r>
              <a:rPr kumimoji="1" lang="ja-JP" altLang="en-US" sz="1000"/>
              <a:t>　　初期値１。最大１００。</a:t>
            </a:r>
            <a:endParaRPr kumimoji="1" lang="en-US" altLang="ja-JP" sz="1000"/>
          </a:p>
          <a:p>
            <a:r>
              <a:rPr kumimoji="1" lang="ja-JP" altLang="en-US" sz="1000"/>
              <a:t>・パラメータ</a:t>
            </a:r>
            <a:endParaRPr kumimoji="1" lang="en-US" altLang="ja-JP" sz="1000"/>
          </a:p>
          <a:p>
            <a:r>
              <a:rPr kumimoji="1" lang="ja-JP" altLang="en-US" sz="1000">
                <a:ea typeface="メイリオ"/>
              </a:rPr>
              <a:t>　　</a:t>
            </a:r>
            <a:r>
              <a:rPr kumimoji="1" lang="en-US" altLang="ja-JP" sz="1000">
                <a:ea typeface="メイリオ"/>
              </a:rPr>
              <a:t>HP</a:t>
            </a:r>
            <a:r>
              <a:rPr kumimoji="1" lang="ja-JP" altLang="en-US" sz="1000">
                <a:ea typeface="メイリオ"/>
              </a:rPr>
              <a:t>   </a:t>
            </a:r>
            <a:endParaRPr kumimoji="1" lang="en-US" altLang="ja-JP" sz="1000"/>
          </a:p>
          <a:p>
            <a:r>
              <a:rPr kumimoji="1" lang="ja-JP" altLang="en-US" sz="1000">
                <a:ea typeface="メイリオ"/>
              </a:rPr>
              <a:t>　　</a:t>
            </a:r>
            <a:r>
              <a:rPr kumimoji="1" lang="en-US" altLang="ja-JP" sz="1000">
                <a:ea typeface="メイリオ"/>
              </a:rPr>
              <a:t>ATK</a:t>
            </a:r>
            <a:r>
              <a:rPr kumimoji="1" lang="ja-JP" altLang="en-US" sz="1000">
                <a:ea typeface="メイリオ"/>
              </a:rPr>
              <a:t>  </a:t>
            </a:r>
            <a:endParaRPr kumimoji="1" lang="en-US" altLang="ja-JP" sz="1000"/>
          </a:p>
          <a:p>
            <a:r>
              <a:rPr kumimoji="1" lang="ja-JP" altLang="en-US" sz="1000">
                <a:ea typeface="メイリオ"/>
              </a:rPr>
              <a:t>　　</a:t>
            </a:r>
            <a:r>
              <a:rPr kumimoji="1" lang="en-US" altLang="ja-JP" sz="1000">
                <a:ea typeface="メイリオ"/>
              </a:rPr>
              <a:t>DEF</a:t>
            </a:r>
            <a:endParaRPr lang="en-US" altLang="ja-JP" sz="1000">
              <a:ea typeface="メイリオ"/>
            </a:endParaRPr>
          </a:p>
          <a:p>
            <a:r>
              <a:rPr kumimoji="1" lang="ja-JP" altLang="en-US" sz="1000">
                <a:ea typeface="メイリオ"/>
              </a:rPr>
              <a:t>　　</a:t>
            </a:r>
            <a:r>
              <a:rPr kumimoji="1" lang="en-US" altLang="ja-JP" sz="1000">
                <a:ea typeface="メイリオ"/>
              </a:rPr>
              <a:t>SPD</a:t>
            </a:r>
            <a:endParaRPr lang="en-US" altLang="ja-JP" sz="1000">
              <a:ea typeface="メイリオ"/>
            </a:endParaRPr>
          </a:p>
          <a:p>
            <a:endParaRPr kumimoji="1" lang="en-US" altLang="ja-JP" sz="1000"/>
          </a:p>
          <a:p>
            <a:endParaRPr kumimoji="1" lang="en-US" altLang="ja-JP" sz="1000"/>
          </a:p>
        </p:txBody>
      </p:sp>
      <p:pic>
        <p:nvPicPr>
          <p:cNvPr id="3" name="図 2">
            <a:extLst>
              <a:ext uri="{FF2B5EF4-FFF2-40B4-BE49-F238E27FC236}">
                <a16:creationId xmlns:a16="http://schemas.microsoft.com/office/drawing/2014/main" id="{0A58C367-5D5B-2249-A54D-7C72F54316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761" y="3479331"/>
            <a:ext cx="2039412" cy="2559814"/>
          </a:xfrm>
          <a:prstGeom prst="rect">
            <a:avLst/>
          </a:prstGeom>
        </p:spPr>
      </p:pic>
      <p:sp>
        <p:nvSpPr>
          <p:cNvPr id="50" name="正方形/長方形 49">
            <a:extLst>
              <a:ext uri="{FF2B5EF4-FFF2-40B4-BE49-F238E27FC236}">
                <a16:creationId xmlns:a16="http://schemas.microsoft.com/office/drawing/2014/main" id="{D66F88FE-4A56-B046-9202-7C51A912163B}"/>
              </a:ext>
            </a:extLst>
          </p:cNvPr>
          <p:cNvSpPr/>
          <p:nvPr/>
        </p:nvSpPr>
        <p:spPr>
          <a:xfrm>
            <a:off x="4259847" y="540817"/>
            <a:ext cx="2623966" cy="462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ja-JP" altLang="en-US" sz="1100"/>
          </a:p>
        </p:txBody>
      </p:sp>
      <p:sp>
        <p:nvSpPr>
          <p:cNvPr id="51" name="四角形: 角を丸くする 413">
            <a:extLst>
              <a:ext uri="{FF2B5EF4-FFF2-40B4-BE49-F238E27FC236}">
                <a16:creationId xmlns:a16="http://schemas.microsoft.com/office/drawing/2014/main" id="{2DA1BBAA-4268-9A42-98B1-5A69C6316F40}"/>
              </a:ext>
            </a:extLst>
          </p:cNvPr>
          <p:cNvSpPr/>
          <p:nvPr/>
        </p:nvSpPr>
        <p:spPr>
          <a:xfrm>
            <a:off x="6393024" y="1174986"/>
            <a:ext cx="436685" cy="220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もどる</a:t>
            </a:r>
            <a:endParaRPr kumimoji="1" lang="en-US" altLang="ja-JP" sz="700"/>
          </a:p>
        </p:txBody>
      </p:sp>
      <p:sp>
        <p:nvSpPr>
          <p:cNvPr id="52" name="テキスト ボックス 414">
            <a:extLst>
              <a:ext uri="{FF2B5EF4-FFF2-40B4-BE49-F238E27FC236}">
                <a16:creationId xmlns:a16="http://schemas.microsoft.com/office/drawing/2014/main" id="{8CCCA3A0-1C7C-BD43-986F-01144B08F493}"/>
              </a:ext>
            </a:extLst>
          </p:cNvPr>
          <p:cNvSpPr txBox="1"/>
          <p:nvPr/>
        </p:nvSpPr>
        <p:spPr>
          <a:xfrm>
            <a:off x="4263101" y="4176455"/>
            <a:ext cx="2450141"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err="1">
                <a:solidFill>
                  <a:schemeClr val="bg1"/>
                </a:solidFill>
                <a:latin typeface="HGP創英角ｺﾞｼｯｸUB" panose="020B0900000000000000" pitchFamily="50" charset="-128"/>
                <a:ea typeface="HGP創英角ｺﾞｼｯｸUB" panose="020B0900000000000000" pitchFamily="50" charset="-128"/>
              </a:rPr>
              <a:t>No.xxxx</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53" name="グループ化 52">
            <a:extLst>
              <a:ext uri="{FF2B5EF4-FFF2-40B4-BE49-F238E27FC236}">
                <a16:creationId xmlns:a16="http://schemas.microsoft.com/office/drawing/2014/main" id="{42DAA0D8-FEF1-0A47-9F8F-CD87A042B5DA}"/>
              </a:ext>
            </a:extLst>
          </p:cNvPr>
          <p:cNvGrpSpPr/>
          <p:nvPr/>
        </p:nvGrpSpPr>
        <p:grpSpPr>
          <a:xfrm>
            <a:off x="4259847" y="538799"/>
            <a:ext cx="2623965" cy="578255"/>
            <a:chOff x="0" y="0"/>
            <a:chExt cx="2637694" cy="587663"/>
          </a:xfrm>
        </p:grpSpPr>
        <p:sp>
          <p:nvSpPr>
            <p:cNvPr id="54" name="正方形/長方形 53">
              <a:extLst>
                <a:ext uri="{FF2B5EF4-FFF2-40B4-BE49-F238E27FC236}">
                  <a16:creationId xmlns:a16="http://schemas.microsoft.com/office/drawing/2014/main" id="{DEBAAF35-28BC-5D47-9CDB-1006F8E3348F}"/>
                </a:ext>
              </a:extLst>
            </p:cNvPr>
            <p:cNvSpPr/>
            <p:nvPr/>
          </p:nvSpPr>
          <p:spPr>
            <a:xfrm>
              <a:off x="1611923" y="44077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55" name="正方形/長方形 54">
              <a:extLst>
                <a:ext uri="{FF2B5EF4-FFF2-40B4-BE49-F238E27FC236}">
                  <a16:creationId xmlns:a16="http://schemas.microsoft.com/office/drawing/2014/main" id="{6671B9A2-E3A5-4E42-98AB-6F6850F76DDA}"/>
                </a:ext>
              </a:extLst>
            </p:cNvPr>
            <p:cNvSpPr/>
            <p:nvPr/>
          </p:nvSpPr>
          <p:spPr>
            <a:xfrm>
              <a:off x="0" y="0"/>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56" name="正方形/長方形 55">
              <a:extLst>
                <a:ext uri="{FF2B5EF4-FFF2-40B4-BE49-F238E27FC236}">
                  <a16:creationId xmlns:a16="http://schemas.microsoft.com/office/drawing/2014/main" id="{8DDC3154-B67A-D349-8103-6679DC8044B6}"/>
                </a:ext>
              </a:extLst>
            </p:cNvPr>
            <p:cNvSpPr/>
            <p:nvPr/>
          </p:nvSpPr>
          <p:spPr>
            <a:xfrm>
              <a:off x="586155" y="0"/>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57" name="正方形/長方形 56">
              <a:extLst>
                <a:ext uri="{FF2B5EF4-FFF2-40B4-BE49-F238E27FC236}">
                  <a16:creationId xmlns:a16="http://schemas.microsoft.com/office/drawing/2014/main" id="{D01463C0-A9EC-5D4F-9851-FBC7EAB97618}"/>
                </a:ext>
              </a:extLst>
            </p:cNvPr>
            <p:cNvSpPr/>
            <p:nvPr/>
          </p:nvSpPr>
          <p:spPr>
            <a:xfrm>
              <a:off x="586154" y="146827"/>
              <a:ext cx="1611922"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58" name="楕円 623">
              <a:extLst>
                <a:ext uri="{FF2B5EF4-FFF2-40B4-BE49-F238E27FC236}">
                  <a16:creationId xmlns:a16="http://schemas.microsoft.com/office/drawing/2014/main" id="{8915084D-0E95-8E49-98DE-D7E0668EDD96}"/>
                </a:ext>
              </a:extLst>
            </p:cNvPr>
            <p:cNvSpPr>
              <a:spLocks noChangeAspect="1"/>
            </p:cNvSpPr>
            <p:nvPr/>
          </p:nvSpPr>
          <p:spPr>
            <a:xfrm>
              <a:off x="2494445" y="451475"/>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59" name="グループ化 58">
              <a:extLst>
                <a:ext uri="{FF2B5EF4-FFF2-40B4-BE49-F238E27FC236}">
                  <a16:creationId xmlns:a16="http://schemas.microsoft.com/office/drawing/2014/main" id="{92A73A88-C6BE-414C-8413-6262BD2ECA60}"/>
                </a:ext>
              </a:extLst>
            </p:cNvPr>
            <p:cNvGrpSpPr/>
            <p:nvPr/>
          </p:nvGrpSpPr>
          <p:grpSpPr>
            <a:xfrm>
              <a:off x="30317" y="482248"/>
              <a:ext cx="527539" cy="71147"/>
              <a:chOff x="30317" y="482248"/>
              <a:chExt cx="581527" cy="70447"/>
            </a:xfrm>
          </p:grpSpPr>
          <p:sp>
            <p:nvSpPr>
              <p:cNvPr id="62" name="四角形: 角を丸くする 627">
                <a:extLst>
                  <a:ext uri="{FF2B5EF4-FFF2-40B4-BE49-F238E27FC236}">
                    <a16:creationId xmlns:a16="http://schemas.microsoft.com/office/drawing/2014/main" id="{35AD8A81-8684-3B45-A82F-D773B2DE35E2}"/>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3" name="四角形: 角を丸くする 628">
                <a:extLst>
                  <a:ext uri="{FF2B5EF4-FFF2-40B4-BE49-F238E27FC236}">
                    <a16:creationId xmlns:a16="http://schemas.microsoft.com/office/drawing/2014/main" id="{61289AAE-CFE7-C448-92D1-BF14FC0AAA9E}"/>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0" name="正方形/長方形 59">
              <a:extLst>
                <a:ext uri="{FF2B5EF4-FFF2-40B4-BE49-F238E27FC236}">
                  <a16:creationId xmlns:a16="http://schemas.microsoft.com/office/drawing/2014/main" id="{5F2BEBD5-EFB8-6041-B4A3-C00D472150DF}"/>
                </a:ext>
              </a:extLst>
            </p:cNvPr>
            <p:cNvSpPr/>
            <p:nvPr/>
          </p:nvSpPr>
          <p:spPr>
            <a:xfrm>
              <a:off x="2198076" y="146827"/>
              <a:ext cx="439615"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61" name="正方形/長方形 60">
              <a:extLst>
                <a:ext uri="{FF2B5EF4-FFF2-40B4-BE49-F238E27FC236}">
                  <a16:creationId xmlns:a16="http://schemas.microsoft.com/office/drawing/2014/main" id="{19D3C906-3130-B140-A4FA-5D9461448EBF}"/>
                </a:ext>
              </a:extLst>
            </p:cNvPr>
            <p:cNvSpPr/>
            <p:nvPr/>
          </p:nvSpPr>
          <p:spPr>
            <a:xfrm>
              <a:off x="586153" y="440774"/>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grpSp>
      <p:pic>
        <p:nvPicPr>
          <p:cNvPr id="64" name="図 63">
            <a:extLst>
              <a:ext uri="{FF2B5EF4-FFF2-40B4-BE49-F238E27FC236}">
                <a16:creationId xmlns:a16="http://schemas.microsoft.com/office/drawing/2014/main" id="{49B9BE2F-8A88-8048-81DE-50E06C6110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398" y="1422151"/>
            <a:ext cx="1948982" cy="2755066"/>
          </a:xfrm>
          <a:prstGeom prst="rect">
            <a:avLst/>
          </a:prstGeom>
        </p:spPr>
      </p:pic>
      <p:sp>
        <p:nvSpPr>
          <p:cNvPr id="65" name="楕円 421">
            <a:extLst>
              <a:ext uri="{FF2B5EF4-FFF2-40B4-BE49-F238E27FC236}">
                <a16:creationId xmlns:a16="http://schemas.microsoft.com/office/drawing/2014/main" id="{CB0387D7-142D-6C4F-981F-BD25B1A4598E}"/>
              </a:ext>
            </a:extLst>
          </p:cNvPr>
          <p:cNvSpPr/>
          <p:nvPr/>
        </p:nvSpPr>
        <p:spPr>
          <a:xfrm>
            <a:off x="4659360" y="1504485"/>
            <a:ext cx="200751" cy="1989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66" name="楕円 421">
            <a:extLst>
              <a:ext uri="{FF2B5EF4-FFF2-40B4-BE49-F238E27FC236}">
                <a16:creationId xmlns:a16="http://schemas.microsoft.com/office/drawing/2014/main" id="{E01FFF45-F6BF-3E44-94E7-46A26F00FC99}"/>
              </a:ext>
            </a:extLst>
          </p:cNvPr>
          <p:cNvSpPr/>
          <p:nvPr/>
        </p:nvSpPr>
        <p:spPr>
          <a:xfrm>
            <a:off x="4321796" y="4865937"/>
            <a:ext cx="138280" cy="1216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B</a:t>
            </a:r>
            <a:endParaRPr kumimoji="1" lang="ja-JP" altLang="en-US" sz="900">
              <a:solidFill>
                <a:srgbClr val="FF0000"/>
              </a:solidFill>
            </a:endParaRPr>
          </a:p>
        </p:txBody>
      </p:sp>
      <p:sp>
        <p:nvSpPr>
          <p:cNvPr id="67" name="楕円 421">
            <a:extLst>
              <a:ext uri="{FF2B5EF4-FFF2-40B4-BE49-F238E27FC236}">
                <a16:creationId xmlns:a16="http://schemas.microsoft.com/office/drawing/2014/main" id="{F27D0FED-7492-1044-A161-365E5406A42B}"/>
              </a:ext>
            </a:extLst>
          </p:cNvPr>
          <p:cNvSpPr/>
          <p:nvPr/>
        </p:nvSpPr>
        <p:spPr>
          <a:xfrm>
            <a:off x="4321796" y="4701928"/>
            <a:ext cx="138817" cy="1308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L</a:t>
            </a:r>
            <a:endParaRPr kumimoji="1" lang="ja-JP" altLang="en-US" sz="900">
              <a:solidFill>
                <a:srgbClr val="FF0000"/>
              </a:solidFill>
            </a:endParaRPr>
          </a:p>
        </p:txBody>
      </p:sp>
      <p:sp>
        <p:nvSpPr>
          <p:cNvPr id="68" name="楕円 421">
            <a:extLst>
              <a:ext uri="{FF2B5EF4-FFF2-40B4-BE49-F238E27FC236}">
                <a16:creationId xmlns:a16="http://schemas.microsoft.com/office/drawing/2014/main" id="{08E93ECD-2F97-F94E-8366-41696AA881F0}"/>
              </a:ext>
            </a:extLst>
          </p:cNvPr>
          <p:cNvSpPr/>
          <p:nvPr/>
        </p:nvSpPr>
        <p:spPr>
          <a:xfrm>
            <a:off x="4568527" y="1428962"/>
            <a:ext cx="145896" cy="1445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71" name="楕円 421">
            <a:extLst>
              <a:ext uri="{FF2B5EF4-FFF2-40B4-BE49-F238E27FC236}">
                <a16:creationId xmlns:a16="http://schemas.microsoft.com/office/drawing/2014/main" id="{E09933E7-851F-8C4A-9A7E-1111A1DFAE65}"/>
              </a:ext>
            </a:extLst>
          </p:cNvPr>
          <p:cNvSpPr/>
          <p:nvPr/>
        </p:nvSpPr>
        <p:spPr>
          <a:xfrm>
            <a:off x="6154115" y="1435171"/>
            <a:ext cx="274888" cy="276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お気に入り</a:t>
            </a:r>
          </a:p>
        </p:txBody>
      </p:sp>
      <p:grpSp>
        <p:nvGrpSpPr>
          <p:cNvPr id="72" name="グループ化 71">
            <a:extLst>
              <a:ext uri="{FF2B5EF4-FFF2-40B4-BE49-F238E27FC236}">
                <a16:creationId xmlns:a16="http://schemas.microsoft.com/office/drawing/2014/main" id="{08B20361-E38B-0347-8117-55418F716181}"/>
              </a:ext>
            </a:extLst>
          </p:cNvPr>
          <p:cNvGrpSpPr/>
          <p:nvPr/>
        </p:nvGrpSpPr>
        <p:grpSpPr>
          <a:xfrm>
            <a:off x="4270089" y="4506757"/>
            <a:ext cx="739693" cy="202314"/>
            <a:chOff x="803869" y="5132107"/>
            <a:chExt cx="739693" cy="202314"/>
          </a:xfrm>
        </p:grpSpPr>
        <p:pic>
          <p:nvPicPr>
            <p:cNvPr id="73" name="図 72">
              <a:extLst>
                <a:ext uri="{FF2B5EF4-FFF2-40B4-BE49-F238E27FC236}">
                  <a16:creationId xmlns:a16="http://schemas.microsoft.com/office/drawing/2014/main" id="{D6983CD7-A3AD-D643-9582-73F7E76751A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3869" y="5153250"/>
              <a:ext cx="165672" cy="145775"/>
            </a:xfrm>
            <a:prstGeom prst="rect">
              <a:avLst/>
            </a:prstGeom>
          </p:spPr>
        </p:pic>
        <p:sp>
          <p:nvSpPr>
            <p:cNvPr id="74" name="テキスト ボックス 510">
              <a:extLst>
                <a:ext uri="{FF2B5EF4-FFF2-40B4-BE49-F238E27FC236}">
                  <a16:creationId xmlns:a16="http://schemas.microsoft.com/office/drawing/2014/main" id="{772BC5F4-7678-054C-8DFA-B1604009FFC4}"/>
                </a:ext>
              </a:extLst>
            </p:cNvPr>
            <p:cNvSpPr txBox="1"/>
            <p:nvPr/>
          </p:nvSpPr>
          <p:spPr>
            <a:xfrm>
              <a:off x="884675" y="5132107"/>
              <a:ext cx="658887" cy="2023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t">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800" b="1">
                  <a:solidFill>
                    <a:schemeClr val="bg1"/>
                  </a:solidFill>
                </a:rPr>
                <a:t>999,999,999</a:t>
              </a:r>
            </a:p>
          </p:txBody>
        </p:sp>
      </p:grpSp>
      <p:grpSp>
        <p:nvGrpSpPr>
          <p:cNvPr id="75" name="グループ化 74">
            <a:extLst>
              <a:ext uri="{FF2B5EF4-FFF2-40B4-BE49-F238E27FC236}">
                <a16:creationId xmlns:a16="http://schemas.microsoft.com/office/drawing/2014/main" id="{AD56C8F8-C52F-CB4D-9C15-DA8778C59076}"/>
              </a:ext>
            </a:extLst>
          </p:cNvPr>
          <p:cNvGrpSpPr/>
          <p:nvPr/>
        </p:nvGrpSpPr>
        <p:grpSpPr>
          <a:xfrm>
            <a:off x="5034927" y="4454137"/>
            <a:ext cx="1331086" cy="285099"/>
            <a:chOff x="1954496" y="5095851"/>
            <a:chExt cx="1331086" cy="285099"/>
          </a:xfrm>
        </p:grpSpPr>
        <p:sp>
          <p:nvSpPr>
            <p:cNvPr id="76" name="テキスト ボックス 416">
              <a:extLst>
                <a:ext uri="{FF2B5EF4-FFF2-40B4-BE49-F238E27FC236}">
                  <a16:creationId xmlns:a16="http://schemas.microsoft.com/office/drawing/2014/main" id="{53BC0BEB-D178-1044-848D-CACD5D849C15}"/>
                </a:ext>
              </a:extLst>
            </p:cNvPr>
            <p:cNvSpPr txBox="1"/>
            <p:nvPr/>
          </p:nvSpPr>
          <p:spPr>
            <a:xfrm>
              <a:off x="1962654" y="5095851"/>
              <a:ext cx="1322928" cy="28509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77" name="図 76">
              <a:extLst>
                <a:ext uri="{FF2B5EF4-FFF2-40B4-BE49-F238E27FC236}">
                  <a16:creationId xmlns:a16="http://schemas.microsoft.com/office/drawing/2014/main" id="{88BF7959-BBC4-814C-86BF-EB52271DF39E}"/>
                </a:ext>
              </a:extLst>
            </p:cNvPr>
            <p:cNvPicPr>
              <a:picLocks noChangeAspect="1"/>
            </p:cNvPicPr>
            <p:nvPr/>
          </p:nvPicPr>
          <p:blipFill>
            <a:blip r:embed="rId5"/>
            <a:stretch>
              <a:fillRect/>
            </a:stretch>
          </p:blipFill>
          <p:spPr>
            <a:xfrm>
              <a:off x="1954496" y="5168251"/>
              <a:ext cx="143891" cy="149348"/>
            </a:xfrm>
            <a:prstGeom prst="rect">
              <a:avLst/>
            </a:prstGeom>
          </p:spPr>
        </p:pic>
      </p:grpSp>
      <p:grpSp>
        <p:nvGrpSpPr>
          <p:cNvPr id="78" name="グループ化 77">
            <a:extLst>
              <a:ext uri="{FF2B5EF4-FFF2-40B4-BE49-F238E27FC236}">
                <a16:creationId xmlns:a16="http://schemas.microsoft.com/office/drawing/2014/main" id="{F9B00DB7-D427-D54A-B547-6EAC4059F967}"/>
              </a:ext>
            </a:extLst>
          </p:cNvPr>
          <p:cNvGrpSpPr/>
          <p:nvPr/>
        </p:nvGrpSpPr>
        <p:grpSpPr>
          <a:xfrm>
            <a:off x="6237569" y="4487600"/>
            <a:ext cx="939773" cy="202422"/>
            <a:chOff x="905073" y="5299025"/>
            <a:chExt cx="939773" cy="202422"/>
          </a:xfrm>
        </p:grpSpPr>
        <p:sp>
          <p:nvSpPr>
            <p:cNvPr id="79" name="テキスト ボックス 418">
              <a:extLst>
                <a:ext uri="{FF2B5EF4-FFF2-40B4-BE49-F238E27FC236}">
                  <a16:creationId xmlns:a16="http://schemas.microsoft.com/office/drawing/2014/main" id="{DE01F08D-FDEC-474A-8439-FB7ED484F6CA}"/>
                </a:ext>
              </a:extLst>
            </p:cNvPr>
            <p:cNvSpPr txBox="1"/>
            <p:nvPr/>
          </p:nvSpPr>
          <p:spPr>
            <a:xfrm>
              <a:off x="905073" y="5299025"/>
              <a:ext cx="939773"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80" name="図 79">
              <a:extLst>
                <a:ext uri="{FF2B5EF4-FFF2-40B4-BE49-F238E27FC236}">
                  <a16:creationId xmlns:a16="http://schemas.microsoft.com/office/drawing/2014/main" id="{5D02EE4C-6D88-2F48-B8DC-0DD3A47C48B7}"/>
                </a:ext>
              </a:extLst>
            </p:cNvPr>
            <p:cNvPicPr>
              <a:picLocks noChangeAspect="1"/>
            </p:cNvPicPr>
            <p:nvPr/>
          </p:nvPicPr>
          <p:blipFill>
            <a:blip r:embed="rId6"/>
            <a:stretch>
              <a:fillRect/>
            </a:stretch>
          </p:blipFill>
          <p:spPr>
            <a:xfrm>
              <a:off x="906360" y="5326413"/>
              <a:ext cx="142677" cy="143788"/>
            </a:xfrm>
            <a:prstGeom prst="rect">
              <a:avLst/>
            </a:prstGeom>
          </p:spPr>
        </p:pic>
      </p:grpSp>
      <p:grpSp>
        <p:nvGrpSpPr>
          <p:cNvPr id="81" name="グループ化 80">
            <a:extLst>
              <a:ext uri="{FF2B5EF4-FFF2-40B4-BE49-F238E27FC236}">
                <a16:creationId xmlns:a16="http://schemas.microsoft.com/office/drawing/2014/main" id="{17264877-F1F1-4848-81FE-B7F6AD0F155C}"/>
              </a:ext>
            </a:extLst>
          </p:cNvPr>
          <p:cNvGrpSpPr/>
          <p:nvPr/>
        </p:nvGrpSpPr>
        <p:grpSpPr>
          <a:xfrm>
            <a:off x="5624004" y="4441478"/>
            <a:ext cx="1322928" cy="290126"/>
            <a:chOff x="1954496" y="5249321"/>
            <a:chExt cx="1322928" cy="290126"/>
          </a:xfrm>
        </p:grpSpPr>
        <p:sp>
          <p:nvSpPr>
            <p:cNvPr id="82" name="テキスト ボックス 417">
              <a:extLst>
                <a:ext uri="{FF2B5EF4-FFF2-40B4-BE49-F238E27FC236}">
                  <a16:creationId xmlns:a16="http://schemas.microsoft.com/office/drawing/2014/main" id="{24F79458-98CE-2744-B2F8-505DDC319D54}"/>
                </a:ext>
              </a:extLst>
            </p:cNvPr>
            <p:cNvSpPr txBox="1"/>
            <p:nvPr/>
          </p:nvSpPr>
          <p:spPr>
            <a:xfrm>
              <a:off x="1954496" y="5249321"/>
              <a:ext cx="1322928" cy="29012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83" name="図 82">
              <a:extLst>
                <a:ext uri="{FF2B5EF4-FFF2-40B4-BE49-F238E27FC236}">
                  <a16:creationId xmlns:a16="http://schemas.microsoft.com/office/drawing/2014/main" id="{AF6607A5-7946-B04F-98DF-416DBE5E28F8}"/>
                </a:ext>
              </a:extLst>
            </p:cNvPr>
            <p:cNvPicPr>
              <a:picLocks noChangeAspect="1"/>
            </p:cNvPicPr>
            <p:nvPr/>
          </p:nvPicPr>
          <p:blipFill>
            <a:blip r:embed="rId7"/>
            <a:stretch>
              <a:fillRect/>
            </a:stretch>
          </p:blipFill>
          <p:spPr>
            <a:xfrm>
              <a:off x="1964712" y="5320624"/>
              <a:ext cx="148561" cy="149577"/>
            </a:xfrm>
            <a:prstGeom prst="rect">
              <a:avLst/>
            </a:prstGeom>
          </p:spPr>
        </p:pic>
      </p:grpSp>
      <p:sp>
        <p:nvSpPr>
          <p:cNvPr id="84" name="テキスト ボックス 414">
            <a:extLst>
              <a:ext uri="{FF2B5EF4-FFF2-40B4-BE49-F238E27FC236}">
                <a16:creationId xmlns:a16="http://schemas.microsoft.com/office/drawing/2014/main" id="{46ACDA1C-5024-EC44-B63F-1F06D16472A0}"/>
              </a:ext>
            </a:extLst>
          </p:cNvPr>
          <p:cNvSpPr txBox="1"/>
          <p:nvPr/>
        </p:nvSpPr>
        <p:spPr>
          <a:xfrm>
            <a:off x="5840364" y="4312578"/>
            <a:ext cx="754026"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レベル</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xxx/xxx</a:t>
            </a:r>
          </a:p>
        </p:txBody>
      </p:sp>
      <p:sp>
        <p:nvSpPr>
          <p:cNvPr id="85" name="テキスト ボックス 414">
            <a:extLst>
              <a:ext uri="{FF2B5EF4-FFF2-40B4-BE49-F238E27FC236}">
                <a16:creationId xmlns:a16="http://schemas.microsoft.com/office/drawing/2014/main" id="{77E83115-3F20-6243-B94A-E9468B9613BA}"/>
              </a:ext>
            </a:extLst>
          </p:cNvPr>
          <p:cNvSpPr txBox="1"/>
          <p:nvPr/>
        </p:nvSpPr>
        <p:spPr>
          <a:xfrm>
            <a:off x="6109391" y="4167151"/>
            <a:ext cx="754026"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6" name="テキスト ボックス 414">
            <a:extLst>
              <a:ext uri="{FF2B5EF4-FFF2-40B4-BE49-F238E27FC236}">
                <a16:creationId xmlns:a16="http://schemas.microsoft.com/office/drawing/2014/main" id="{569D244D-F81C-8E40-A479-9ADD597671ED}"/>
              </a:ext>
            </a:extLst>
          </p:cNvPr>
          <p:cNvSpPr txBox="1"/>
          <p:nvPr/>
        </p:nvSpPr>
        <p:spPr>
          <a:xfrm>
            <a:off x="4537959" y="4678460"/>
            <a:ext cx="144940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リーダー効果名：リーダー効果リーダー効果リーダー効果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7" name="テキスト ボックス 414">
            <a:extLst>
              <a:ext uri="{FF2B5EF4-FFF2-40B4-BE49-F238E27FC236}">
                <a16:creationId xmlns:a16="http://schemas.microsoft.com/office/drawing/2014/main" id="{79C58254-3F5F-4945-B70E-48C4605F4ED3}"/>
              </a:ext>
            </a:extLst>
          </p:cNvPr>
          <p:cNvSpPr txBox="1"/>
          <p:nvPr/>
        </p:nvSpPr>
        <p:spPr>
          <a:xfrm>
            <a:off x="4535499" y="4749929"/>
            <a:ext cx="2091203"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とても強い文章。絶対欲しくなる効果文。何枚も欲しくなる効果。自慢したくなる圧倒的強さ。</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8" name="テキスト ボックス 414">
            <a:extLst>
              <a:ext uri="{FF2B5EF4-FFF2-40B4-BE49-F238E27FC236}">
                <a16:creationId xmlns:a16="http://schemas.microsoft.com/office/drawing/2014/main" id="{C3A7C78E-43F1-1B49-9A44-C0D8155EF785}"/>
              </a:ext>
            </a:extLst>
          </p:cNvPr>
          <p:cNvSpPr txBox="1"/>
          <p:nvPr/>
        </p:nvSpPr>
        <p:spPr>
          <a:xfrm>
            <a:off x="4533039" y="4832875"/>
            <a:ext cx="144940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9" name="テキスト ボックス 414">
            <a:extLst>
              <a:ext uri="{FF2B5EF4-FFF2-40B4-BE49-F238E27FC236}">
                <a16:creationId xmlns:a16="http://schemas.microsoft.com/office/drawing/2014/main" id="{275ADF70-6F40-F649-80EA-3764DC9FAF5A}"/>
              </a:ext>
            </a:extLst>
          </p:cNvPr>
          <p:cNvSpPr txBox="1"/>
          <p:nvPr/>
        </p:nvSpPr>
        <p:spPr>
          <a:xfrm>
            <a:off x="4530579" y="4904344"/>
            <a:ext cx="173386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47" name="テキスト ボックス 414">
            <a:extLst>
              <a:ext uri="{FF2B5EF4-FFF2-40B4-BE49-F238E27FC236}">
                <a16:creationId xmlns:a16="http://schemas.microsoft.com/office/drawing/2014/main" id="{F143404C-F843-D14D-921F-44280A9C9B7E}"/>
              </a:ext>
            </a:extLst>
          </p:cNvPr>
          <p:cNvSpPr txBox="1"/>
          <p:nvPr/>
        </p:nvSpPr>
        <p:spPr>
          <a:xfrm>
            <a:off x="4256984" y="4327829"/>
            <a:ext cx="2450141"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TR</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rPr>
              <a:t>カード名７８９０１２３４５６</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49" name="楕円 421">
            <a:extLst>
              <a:ext uri="{FF2B5EF4-FFF2-40B4-BE49-F238E27FC236}">
                <a16:creationId xmlns:a16="http://schemas.microsoft.com/office/drawing/2014/main" id="{A9E520E9-8349-F141-876B-0C8F00E45D02}"/>
              </a:ext>
            </a:extLst>
          </p:cNvPr>
          <p:cNvSpPr/>
          <p:nvPr/>
        </p:nvSpPr>
        <p:spPr>
          <a:xfrm>
            <a:off x="4321796" y="5013668"/>
            <a:ext cx="138280" cy="1216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TRS</a:t>
            </a:r>
            <a:endParaRPr kumimoji="1" lang="ja-JP" altLang="en-US" sz="900">
              <a:solidFill>
                <a:srgbClr val="FF0000"/>
              </a:solidFill>
            </a:endParaRPr>
          </a:p>
        </p:txBody>
      </p:sp>
      <p:sp>
        <p:nvSpPr>
          <p:cNvPr id="90" name="テキスト ボックス 414">
            <a:extLst>
              <a:ext uri="{FF2B5EF4-FFF2-40B4-BE49-F238E27FC236}">
                <a16:creationId xmlns:a16="http://schemas.microsoft.com/office/drawing/2014/main" id="{D3AF8575-B88D-434B-91ED-836DF5EB1E21}"/>
              </a:ext>
            </a:extLst>
          </p:cNvPr>
          <p:cNvSpPr txBox="1"/>
          <p:nvPr/>
        </p:nvSpPr>
        <p:spPr>
          <a:xfrm>
            <a:off x="4533039" y="4980606"/>
            <a:ext cx="144940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1" name="テキスト ボックス 414">
            <a:extLst>
              <a:ext uri="{FF2B5EF4-FFF2-40B4-BE49-F238E27FC236}">
                <a16:creationId xmlns:a16="http://schemas.microsoft.com/office/drawing/2014/main" id="{D3885054-A514-BD4C-9A5A-11A855B54F35}"/>
              </a:ext>
            </a:extLst>
          </p:cNvPr>
          <p:cNvSpPr txBox="1"/>
          <p:nvPr/>
        </p:nvSpPr>
        <p:spPr>
          <a:xfrm>
            <a:off x="4530579" y="5052075"/>
            <a:ext cx="173386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2" name="楕円 421">
            <a:extLst>
              <a:ext uri="{FF2B5EF4-FFF2-40B4-BE49-F238E27FC236}">
                <a16:creationId xmlns:a16="http://schemas.microsoft.com/office/drawing/2014/main" id="{E8044D3B-F2AF-F449-B8AF-3E8594525E8A}"/>
              </a:ext>
            </a:extLst>
          </p:cNvPr>
          <p:cNvSpPr/>
          <p:nvPr/>
        </p:nvSpPr>
        <p:spPr>
          <a:xfrm>
            <a:off x="4484417" y="4877333"/>
            <a:ext cx="138280" cy="1216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93" name="楕円 421">
            <a:extLst>
              <a:ext uri="{FF2B5EF4-FFF2-40B4-BE49-F238E27FC236}">
                <a16:creationId xmlns:a16="http://schemas.microsoft.com/office/drawing/2014/main" id="{25083208-5BA0-F64A-ABBF-EE2F4377455E}"/>
              </a:ext>
            </a:extLst>
          </p:cNvPr>
          <p:cNvSpPr/>
          <p:nvPr/>
        </p:nvSpPr>
        <p:spPr>
          <a:xfrm>
            <a:off x="4484417" y="4713324"/>
            <a:ext cx="138817" cy="1308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endParaRPr kumimoji="1" lang="en-US" altLang="ja-JP" sz="900">
              <a:solidFill>
                <a:srgbClr val="FF0000"/>
              </a:solidFill>
            </a:endParaRPr>
          </a:p>
        </p:txBody>
      </p:sp>
      <p:sp>
        <p:nvSpPr>
          <p:cNvPr id="94" name="楕円 421">
            <a:extLst>
              <a:ext uri="{FF2B5EF4-FFF2-40B4-BE49-F238E27FC236}">
                <a16:creationId xmlns:a16="http://schemas.microsoft.com/office/drawing/2014/main" id="{60B58B2B-9E37-454D-BB92-9E818BF2DCA4}"/>
              </a:ext>
            </a:extLst>
          </p:cNvPr>
          <p:cNvSpPr/>
          <p:nvPr/>
        </p:nvSpPr>
        <p:spPr>
          <a:xfrm>
            <a:off x="4484417" y="5025064"/>
            <a:ext cx="138280" cy="1216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95" name="テキスト ボックス 94">
            <a:extLst>
              <a:ext uri="{FF2B5EF4-FFF2-40B4-BE49-F238E27FC236}">
                <a16:creationId xmlns:a16="http://schemas.microsoft.com/office/drawing/2014/main" id="{4FC0C081-65AF-4A2B-96B0-3D054D3E7E38}"/>
              </a:ext>
            </a:extLst>
          </p:cNvPr>
          <p:cNvSpPr txBox="1"/>
          <p:nvPr/>
        </p:nvSpPr>
        <p:spPr>
          <a:xfrm>
            <a:off x="-1" y="5259209"/>
            <a:ext cx="7974247"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a:t>
            </a:r>
            <a:r>
              <a:rPr kumimoji="1" lang="ja-JP" altLang="en-US" sz="11500" b="1">
                <a:solidFill>
                  <a:schemeClr val="tx1">
                    <a:lumMod val="50000"/>
                    <a:lumOff val="50000"/>
                    <a:alpha val="14000"/>
                  </a:schemeClr>
                </a:solidFill>
              </a:rPr>
              <a:t>ｶｰﾄﾞ？</a:t>
            </a:r>
          </a:p>
        </p:txBody>
      </p:sp>
      <p:sp>
        <p:nvSpPr>
          <p:cNvPr id="2" name="正方形/長方形 1">
            <a:extLst>
              <a:ext uri="{FF2B5EF4-FFF2-40B4-BE49-F238E27FC236}">
                <a16:creationId xmlns:a16="http://schemas.microsoft.com/office/drawing/2014/main" id="{F9A8A494-161C-4808-9CB5-9CB395F9BD16}"/>
              </a:ext>
            </a:extLst>
          </p:cNvPr>
          <p:cNvSpPr/>
          <p:nvPr/>
        </p:nvSpPr>
        <p:spPr>
          <a:xfrm>
            <a:off x="4711368" y="1123501"/>
            <a:ext cx="1722600" cy="275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TRカード詳細</a:t>
            </a:r>
          </a:p>
        </p:txBody>
      </p:sp>
    </p:spTree>
    <p:extLst>
      <p:ext uri="{BB962C8B-B14F-4D97-AF65-F5344CB8AC3E}">
        <p14:creationId xmlns:p14="http://schemas.microsoft.com/office/powerpoint/2010/main" val="2522511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698175" cy="4832092"/>
          </a:xfrm>
          <a:prstGeom prst="rect">
            <a:avLst/>
          </a:prstGeom>
          <a:noFill/>
        </p:spPr>
        <p:txBody>
          <a:bodyPr wrap="none" rtlCol="0" anchor="t">
            <a:spAutoFit/>
          </a:bodyPr>
          <a:lstStyle/>
          <a:p>
            <a:r>
              <a:rPr kumimoji="1" lang="ja-JP" altLang="en-US" sz="1400" b="1"/>
              <a:t>●</a:t>
            </a:r>
            <a:r>
              <a:rPr kumimoji="1" lang="en-US" altLang="ja-JP" sz="1400" b="1"/>
              <a:t>TR</a:t>
            </a:r>
            <a:r>
              <a:rPr kumimoji="1" lang="ja-JP" altLang="en-US" sz="1400" b="1"/>
              <a:t>カード詳細画面</a:t>
            </a:r>
            <a:endParaRPr kumimoji="1" lang="en-US" altLang="ja-JP" sz="1400" b="1"/>
          </a:p>
          <a:p>
            <a:endParaRPr kumimoji="1" lang="en-US" altLang="ja-JP" sz="1400" b="1"/>
          </a:p>
          <a:p>
            <a:r>
              <a:rPr kumimoji="1" lang="ja-JP" altLang="en-US" sz="1400" b="1"/>
              <a:t>　○ 要素</a:t>
            </a:r>
            <a:endParaRPr kumimoji="1" lang="en-US" altLang="ja-JP" sz="1400" b="1"/>
          </a:p>
          <a:p>
            <a:r>
              <a:rPr kumimoji="1" lang="ja-JP" altLang="en-US" sz="1400" b="1"/>
              <a:t>　　</a:t>
            </a:r>
            <a:r>
              <a:rPr kumimoji="1" lang="ja-JP" altLang="en-US" sz="1400"/>
              <a:t>上部</a:t>
            </a:r>
            <a:endParaRPr kumimoji="1" lang="en-US" altLang="ja-JP" sz="1400"/>
          </a:p>
          <a:p>
            <a:r>
              <a:rPr kumimoji="1" lang="ja-JP" altLang="en-US" sz="1400" b="1"/>
              <a:t>　　</a:t>
            </a:r>
            <a:r>
              <a:rPr kumimoji="1" lang="ja-JP" altLang="en-US" sz="1400"/>
              <a:t>・</a:t>
            </a:r>
            <a:r>
              <a:rPr kumimoji="1" lang="en-US" altLang="ja-JP" sz="1400"/>
              <a:t>ID</a:t>
            </a:r>
          </a:p>
          <a:p>
            <a:r>
              <a:rPr kumimoji="1" lang="ja-JP" altLang="en-US" sz="1400" b="1"/>
              <a:t>　　</a:t>
            </a:r>
            <a:r>
              <a:rPr kumimoji="1" lang="ja-JP" altLang="en-US" sz="1400"/>
              <a:t>・カード名</a:t>
            </a:r>
            <a:endParaRPr kumimoji="1" lang="en-US" altLang="ja-JP" sz="1400"/>
          </a:p>
          <a:p>
            <a:r>
              <a:rPr kumimoji="1" lang="ja-JP" altLang="en-US" sz="1400"/>
              <a:t>　　・戻るボタン</a:t>
            </a:r>
            <a:endParaRPr kumimoji="1" lang="en-US" altLang="ja-JP" sz="1400"/>
          </a:p>
          <a:p>
            <a:r>
              <a:rPr kumimoji="1" lang="ja-JP" altLang="en-US" sz="1400"/>
              <a:t>　　・カードイラスト</a:t>
            </a:r>
            <a:endParaRPr kumimoji="1" lang="en-US" altLang="ja-JP" sz="1400"/>
          </a:p>
          <a:p>
            <a:r>
              <a:rPr kumimoji="1" lang="ja-JP" altLang="en-US" sz="1400"/>
              <a:t>　　・お気に入りアイコン</a:t>
            </a:r>
            <a:endParaRPr kumimoji="1" lang="en-US" altLang="ja-JP" sz="1400"/>
          </a:p>
          <a:p>
            <a:r>
              <a:rPr kumimoji="1" lang="ja-JP" altLang="en-US" sz="1400"/>
              <a:t>　　　　タップで</a:t>
            </a:r>
            <a:r>
              <a:rPr kumimoji="1" lang="en-US" altLang="ja-JP" sz="1400"/>
              <a:t>ON/OFF</a:t>
            </a:r>
            <a:r>
              <a:rPr kumimoji="1" lang="ja-JP" altLang="en-US" sz="1400"/>
              <a:t>変更</a:t>
            </a:r>
            <a:endParaRPr kumimoji="1" lang="en-US" altLang="ja-JP" sz="1400"/>
          </a:p>
          <a:p>
            <a:r>
              <a:rPr kumimoji="1" lang="ja-JP" altLang="en-US" sz="1400"/>
              <a:t>　　・</a:t>
            </a:r>
            <a:r>
              <a:rPr kumimoji="1" lang="en-US" altLang="ja-JP" sz="1400"/>
              <a:t>TR</a:t>
            </a:r>
            <a:r>
              <a:rPr kumimoji="1" lang="ja-JP" altLang="en-US" sz="1400"/>
              <a:t>テストボタン</a:t>
            </a:r>
            <a:endParaRPr kumimoji="1" lang="en-US" altLang="ja-JP" sz="1400"/>
          </a:p>
          <a:p>
            <a:r>
              <a:rPr kumimoji="1" lang="ja-JP" altLang="en-US" sz="1400">
                <a:ea typeface="メイリオ"/>
              </a:rPr>
              <a:t>　　　　タップでテスト画面へ</a:t>
            </a:r>
            <a:endParaRPr kumimoji="1" lang="en-US" altLang="ja-JP" sz="1400">
              <a:ea typeface="メイリオ"/>
            </a:endParaRPr>
          </a:p>
          <a:p>
            <a:r>
              <a:rPr kumimoji="1" lang="ja-JP" altLang="en-US" sz="1400"/>
              <a:t>　　下部パラメータ</a:t>
            </a:r>
            <a:endParaRPr kumimoji="1" lang="en-US" altLang="ja-JP" sz="1400"/>
          </a:p>
          <a:p>
            <a:r>
              <a:rPr kumimoji="1" lang="ja-JP" altLang="en-US" sz="1400"/>
              <a:t>　　・レベル</a:t>
            </a:r>
            <a:endParaRPr kumimoji="1" lang="en-US" altLang="ja-JP" sz="1400"/>
          </a:p>
          <a:p>
            <a:r>
              <a:rPr kumimoji="1" lang="ja-JP" altLang="en-US" sz="1400"/>
              <a:t>　　・進化レベル</a:t>
            </a:r>
            <a:endParaRPr kumimoji="1" lang="en-US" altLang="ja-JP" sz="1400"/>
          </a:p>
          <a:p>
            <a:r>
              <a:rPr kumimoji="1" lang="ja-JP" altLang="en-US" sz="1400"/>
              <a:t>　　・</a:t>
            </a:r>
            <a:r>
              <a:rPr kumimoji="1" lang="en-US" altLang="ja-JP" sz="1400"/>
              <a:t>HP</a:t>
            </a:r>
          </a:p>
          <a:p>
            <a:r>
              <a:rPr kumimoji="1" lang="ja-JP" altLang="en-US" sz="1400"/>
              <a:t>　　・</a:t>
            </a:r>
            <a:r>
              <a:rPr kumimoji="1" lang="en-US" altLang="ja-JP" sz="1400"/>
              <a:t>ATK</a:t>
            </a:r>
          </a:p>
          <a:p>
            <a:r>
              <a:rPr kumimoji="1" lang="ja-JP" altLang="en-US" sz="1400"/>
              <a:t>　　・</a:t>
            </a:r>
            <a:r>
              <a:rPr kumimoji="1" lang="en-US" altLang="ja-JP" sz="1400"/>
              <a:t>DEF</a:t>
            </a:r>
          </a:p>
          <a:p>
            <a:r>
              <a:rPr kumimoji="1" lang="ja-JP" altLang="en-US" sz="1400"/>
              <a:t>　　・</a:t>
            </a:r>
            <a:r>
              <a:rPr kumimoji="1" lang="en-US" altLang="ja-JP" sz="1400"/>
              <a:t>SPD</a:t>
            </a:r>
          </a:p>
          <a:p>
            <a:r>
              <a:rPr kumimoji="1" lang="ja-JP" altLang="en-US" sz="1400"/>
              <a:t>　　・リーダー効果</a:t>
            </a:r>
            <a:endParaRPr kumimoji="1" lang="en-US" altLang="ja-JP" sz="1400"/>
          </a:p>
          <a:p>
            <a:r>
              <a:rPr kumimoji="1" lang="ja-JP" altLang="en-US" sz="1400"/>
              <a:t>　　・スキル</a:t>
            </a:r>
            <a:endParaRPr kumimoji="1" lang="en-US" altLang="ja-JP" sz="1400"/>
          </a:p>
          <a:p>
            <a:r>
              <a:rPr kumimoji="1" lang="ja-JP" altLang="en-US" sz="1400"/>
              <a:t>　　・フレーバーテキスト</a:t>
            </a:r>
            <a:endParaRPr kumimoji="1" lang="en-US" altLang="ja-JP" sz="1400"/>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84731" cy="276999"/>
          </a:xfrm>
          <a:prstGeom prst="rect">
            <a:avLst/>
          </a:prstGeom>
          <a:noFill/>
        </p:spPr>
        <p:txBody>
          <a:bodyPr wrap="none" rtlCol="0">
            <a:spAutoFit/>
          </a:bodyPr>
          <a:lstStyle/>
          <a:p>
            <a:endParaRPr kumimoji="1" lang="en-US" altLang="ja-JP" sz="1200"/>
          </a:p>
        </p:txBody>
      </p:sp>
      <p:sp>
        <p:nvSpPr>
          <p:cNvPr id="126" name="テキスト ボックス 414">
            <a:extLst>
              <a:ext uri="{FF2B5EF4-FFF2-40B4-BE49-F238E27FC236}">
                <a16:creationId xmlns:a16="http://schemas.microsoft.com/office/drawing/2014/main" id="{D6D10BD3-DAAA-2B47-8D54-659B02D9D200}"/>
              </a:ext>
            </a:extLst>
          </p:cNvPr>
          <p:cNvSpPr txBox="1"/>
          <p:nvPr/>
        </p:nvSpPr>
        <p:spPr>
          <a:xfrm>
            <a:off x="7337064" y="5729638"/>
            <a:ext cx="1632323" cy="49403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80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72" name="四角形: 角を丸くする 413">
            <a:extLst>
              <a:ext uri="{FF2B5EF4-FFF2-40B4-BE49-F238E27FC236}">
                <a16:creationId xmlns:a16="http://schemas.microsoft.com/office/drawing/2014/main" id="{11754690-3953-084B-A2B9-92EDAE607E16}"/>
              </a:ext>
            </a:extLst>
          </p:cNvPr>
          <p:cNvSpPr/>
          <p:nvPr/>
        </p:nvSpPr>
        <p:spPr>
          <a:xfrm>
            <a:off x="8311251" y="928368"/>
            <a:ext cx="518856" cy="2619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もどる</a:t>
            </a:r>
            <a:endParaRPr kumimoji="1" lang="en-US" altLang="ja-JP" sz="700"/>
          </a:p>
        </p:txBody>
      </p:sp>
      <p:sp>
        <p:nvSpPr>
          <p:cNvPr id="73" name="テキスト ボックス 414">
            <a:extLst>
              <a:ext uri="{FF2B5EF4-FFF2-40B4-BE49-F238E27FC236}">
                <a16:creationId xmlns:a16="http://schemas.microsoft.com/office/drawing/2014/main" id="{FCAC48E3-2A55-2744-81D7-1A4677114852}"/>
              </a:ext>
            </a:extLst>
          </p:cNvPr>
          <p:cNvSpPr txBox="1"/>
          <p:nvPr/>
        </p:nvSpPr>
        <p:spPr>
          <a:xfrm>
            <a:off x="5780539" y="4494626"/>
            <a:ext cx="2911186"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err="1">
                <a:solidFill>
                  <a:schemeClr val="bg1"/>
                </a:solidFill>
                <a:latin typeface="HGP創英角ｺﾞｼｯｸUB" panose="020B0900000000000000" pitchFamily="50" charset="-128"/>
                <a:ea typeface="HGP創英角ｺﾞｼｯｸUB" panose="020B0900000000000000" pitchFamily="50" charset="-128"/>
              </a:rPr>
              <a:t>No.xxxx</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75" name="正方形/長方形 74">
            <a:extLst>
              <a:ext uri="{FF2B5EF4-FFF2-40B4-BE49-F238E27FC236}">
                <a16:creationId xmlns:a16="http://schemas.microsoft.com/office/drawing/2014/main" id="{863771AD-8F11-E44E-892D-CD747DC800B8}"/>
              </a:ext>
            </a:extLst>
          </p:cNvPr>
          <p:cNvSpPr/>
          <p:nvPr/>
        </p:nvSpPr>
        <p:spPr>
          <a:xfrm>
            <a:off x="7681944" y="687799"/>
            <a:ext cx="1212445" cy="1713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76" name="正方形/長方形 75">
            <a:extLst>
              <a:ext uri="{FF2B5EF4-FFF2-40B4-BE49-F238E27FC236}">
                <a16:creationId xmlns:a16="http://schemas.microsoft.com/office/drawing/2014/main" id="{B103C22B-1B45-3548-85A7-8EF831A61558}"/>
              </a:ext>
            </a:extLst>
          </p:cNvPr>
          <p:cNvSpPr/>
          <p:nvPr/>
        </p:nvSpPr>
        <p:spPr>
          <a:xfrm>
            <a:off x="5776673" y="172469"/>
            <a:ext cx="692826" cy="68706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77" name="正方形/長方形 76">
            <a:extLst>
              <a:ext uri="{FF2B5EF4-FFF2-40B4-BE49-F238E27FC236}">
                <a16:creationId xmlns:a16="http://schemas.microsoft.com/office/drawing/2014/main" id="{C26E9099-4F21-BD44-A13B-7A7C2AF045BA}"/>
              </a:ext>
            </a:extLst>
          </p:cNvPr>
          <p:cNvSpPr/>
          <p:nvPr/>
        </p:nvSpPr>
        <p:spPr>
          <a:xfrm>
            <a:off x="6469500" y="172469"/>
            <a:ext cx="2424891" cy="17166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78" name="正方形/長方形 77">
            <a:extLst>
              <a:ext uri="{FF2B5EF4-FFF2-40B4-BE49-F238E27FC236}">
                <a16:creationId xmlns:a16="http://schemas.microsoft.com/office/drawing/2014/main" id="{4993C28E-B628-D548-AC92-49F1CAE5465D}"/>
              </a:ext>
            </a:extLst>
          </p:cNvPr>
          <p:cNvSpPr/>
          <p:nvPr/>
        </p:nvSpPr>
        <p:spPr>
          <a:xfrm>
            <a:off x="6469499" y="344131"/>
            <a:ext cx="1905270" cy="3433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80" name="楕円 623">
            <a:extLst>
              <a:ext uri="{FF2B5EF4-FFF2-40B4-BE49-F238E27FC236}">
                <a16:creationId xmlns:a16="http://schemas.microsoft.com/office/drawing/2014/main" id="{139BC1B6-1AF9-4E42-89D5-B4F30FB9AA01}"/>
              </a:ext>
            </a:extLst>
          </p:cNvPr>
          <p:cNvSpPr>
            <a:spLocks noChangeAspect="1"/>
          </p:cNvSpPr>
          <p:nvPr/>
        </p:nvSpPr>
        <p:spPr>
          <a:xfrm>
            <a:off x="8725073" y="700310"/>
            <a:ext cx="151739" cy="1504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84" name="グループ化 83">
            <a:extLst>
              <a:ext uri="{FF2B5EF4-FFF2-40B4-BE49-F238E27FC236}">
                <a16:creationId xmlns:a16="http://schemas.microsoft.com/office/drawing/2014/main" id="{1D2030C9-7B70-EA4B-894F-487A9E2D21ED}"/>
              </a:ext>
            </a:extLst>
          </p:cNvPr>
          <p:cNvGrpSpPr/>
          <p:nvPr/>
        </p:nvGrpSpPr>
        <p:grpSpPr>
          <a:xfrm>
            <a:off x="5812507" y="736289"/>
            <a:ext cx="623544" cy="83181"/>
            <a:chOff x="30317" y="482248"/>
            <a:chExt cx="581527" cy="70447"/>
          </a:xfrm>
        </p:grpSpPr>
        <p:sp>
          <p:nvSpPr>
            <p:cNvPr id="98" name="四角形: 角を丸くする 627">
              <a:extLst>
                <a:ext uri="{FF2B5EF4-FFF2-40B4-BE49-F238E27FC236}">
                  <a16:creationId xmlns:a16="http://schemas.microsoft.com/office/drawing/2014/main" id="{D18BD8A8-7FA1-E34D-A9B1-49CC3193CDA6}"/>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9" name="四角形: 角を丸くする 628">
              <a:extLst>
                <a:ext uri="{FF2B5EF4-FFF2-40B4-BE49-F238E27FC236}">
                  <a16:creationId xmlns:a16="http://schemas.microsoft.com/office/drawing/2014/main" id="{AD060399-0A57-594C-BE79-E3B34504795B}"/>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85" name="正方形/長方形 84">
            <a:extLst>
              <a:ext uri="{FF2B5EF4-FFF2-40B4-BE49-F238E27FC236}">
                <a16:creationId xmlns:a16="http://schemas.microsoft.com/office/drawing/2014/main" id="{3D50F18E-C2CD-C14E-80B0-FAC5DBC60D31}"/>
              </a:ext>
            </a:extLst>
          </p:cNvPr>
          <p:cNvSpPr/>
          <p:nvPr/>
        </p:nvSpPr>
        <p:spPr>
          <a:xfrm>
            <a:off x="8374769" y="344131"/>
            <a:ext cx="519619" cy="3433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86" name="正方形/長方形 85">
            <a:extLst>
              <a:ext uri="{FF2B5EF4-FFF2-40B4-BE49-F238E27FC236}">
                <a16:creationId xmlns:a16="http://schemas.microsoft.com/office/drawing/2014/main" id="{6AFF751D-262F-7849-93CE-F65C0DEF1C4D}"/>
              </a:ext>
            </a:extLst>
          </p:cNvPr>
          <p:cNvSpPr/>
          <p:nvPr/>
        </p:nvSpPr>
        <p:spPr>
          <a:xfrm>
            <a:off x="6469497" y="687800"/>
            <a:ext cx="1212445" cy="1713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pic>
        <p:nvPicPr>
          <p:cNvPr id="103" name="図 102">
            <a:extLst>
              <a:ext uri="{FF2B5EF4-FFF2-40B4-BE49-F238E27FC236}">
                <a16:creationId xmlns:a16="http://schemas.microsoft.com/office/drawing/2014/main" id="{18A0444E-F910-E847-9641-C0B1BF228F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3085" y="1222042"/>
            <a:ext cx="2315723" cy="3273489"/>
          </a:xfrm>
          <a:prstGeom prst="rect">
            <a:avLst/>
          </a:prstGeom>
        </p:spPr>
      </p:pic>
      <p:sp>
        <p:nvSpPr>
          <p:cNvPr id="104" name="楕円 421">
            <a:extLst>
              <a:ext uri="{FF2B5EF4-FFF2-40B4-BE49-F238E27FC236}">
                <a16:creationId xmlns:a16="http://schemas.microsoft.com/office/drawing/2014/main" id="{2D5B52E3-DD2A-4D4F-A81B-6CBDDCC2B658}"/>
              </a:ext>
            </a:extLst>
          </p:cNvPr>
          <p:cNvSpPr/>
          <p:nvPr/>
        </p:nvSpPr>
        <p:spPr>
          <a:xfrm>
            <a:off x="6251362" y="1319869"/>
            <a:ext cx="238526" cy="2363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06" name="楕円 421">
            <a:extLst>
              <a:ext uri="{FF2B5EF4-FFF2-40B4-BE49-F238E27FC236}">
                <a16:creationId xmlns:a16="http://schemas.microsoft.com/office/drawing/2014/main" id="{850D8CBD-D990-094C-B3E6-5F39BE1578EB}"/>
              </a:ext>
            </a:extLst>
          </p:cNvPr>
          <p:cNvSpPr/>
          <p:nvPr/>
        </p:nvSpPr>
        <p:spPr>
          <a:xfrm>
            <a:off x="5825504" y="5297352"/>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B</a:t>
            </a:r>
            <a:endParaRPr kumimoji="1" lang="ja-JP" altLang="en-US" sz="900">
              <a:solidFill>
                <a:srgbClr val="FF0000"/>
              </a:solidFill>
            </a:endParaRPr>
          </a:p>
        </p:txBody>
      </p:sp>
      <p:sp>
        <p:nvSpPr>
          <p:cNvPr id="133" name="楕円 421">
            <a:extLst>
              <a:ext uri="{FF2B5EF4-FFF2-40B4-BE49-F238E27FC236}">
                <a16:creationId xmlns:a16="http://schemas.microsoft.com/office/drawing/2014/main" id="{E9FF7299-A067-1849-AE35-F7AE0A0D17C5}"/>
              </a:ext>
            </a:extLst>
          </p:cNvPr>
          <p:cNvSpPr/>
          <p:nvPr/>
        </p:nvSpPr>
        <p:spPr>
          <a:xfrm>
            <a:off x="5825504" y="5102481"/>
            <a:ext cx="164938" cy="155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L</a:t>
            </a:r>
            <a:endParaRPr kumimoji="1" lang="ja-JP" altLang="en-US" sz="900">
              <a:solidFill>
                <a:srgbClr val="FF0000"/>
              </a:solidFill>
            </a:endParaRPr>
          </a:p>
        </p:txBody>
      </p:sp>
      <p:sp>
        <p:nvSpPr>
          <p:cNvPr id="134" name="楕円 421">
            <a:extLst>
              <a:ext uri="{FF2B5EF4-FFF2-40B4-BE49-F238E27FC236}">
                <a16:creationId xmlns:a16="http://schemas.microsoft.com/office/drawing/2014/main" id="{CB5F7165-8FB3-0845-9958-E6FD74A0EF6B}"/>
              </a:ext>
            </a:extLst>
          </p:cNvPr>
          <p:cNvSpPr/>
          <p:nvPr/>
        </p:nvSpPr>
        <p:spPr>
          <a:xfrm>
            <a:off x="6143437" y="1230135"/>
            <a:ext cx="173349" cy="1717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35" name="楕円 421">
            <a:extLst>
              <a:ext uri="{FF2B5EF4-FFF2-40B4-BE49-F238E27FC236}">
                <a16:creationId xmlns:a16="http://schemas.microsoft.com/office/drawing/2014/main" id="{EB655593-6A8E-AC4D-95A7-BE805830B209}"/>
              </a:ext>
            </a:extLst>
          </p:cNvPr>
          <p:cNvSpPr/>
          <p:nvPr/>
        </p:nvSpPr>
        <p:spPr>
          <a:xfrm>
            <a:off x="8027387" y="1237512"/>
            <a:ext cx="326614" cy="328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お気に入り</a:t>
            </a:r>
          </a:p>
        </p:txBody>
      </p:sp>
      <p:pic>
        <p:nvPicPr>
          <p:cNvPr id="137" name="図 136">
            <a:extLst>
              <a:ext uri="{FF2B5EF4-FFF2-40B4-BE49-F238E27FC236}">
                <a16:creationId xmlns:a16="http://schemas.microsoft.com/office/drawing/2014/main" id="{5E247371-131C-914A-A674-93376747DF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8842" y="4912203"/>
            <a:ext cx="196847" cy="173206"/>
          </a:xfrm>
          <a:prstGeom prst="rect">
            <a:avLst/>
          </a:prstGeom>
        </p:spPr>
      </p:pic>
      <p:sp>
        <p:nvSpPr>
          <p:cNvPr id="138" name="テキスト ボックス 510">
            <a:extLst>
              <a:ext uri="{FF2B5EF4-FFF2-40B4-BE49-F238E27FC236}">
                <a16:creationId xmlns:a16="http://schemas.microsoft.com/office/drawing/2014/main" id="{807BE4A6-3A95-D049-823A-B4ABD78837AB}"/>
              </a:ext>
            </a:extLst>
          </p:cNvPr>
          <p:cNvSpPr txBox="1"/>
          <p:nvPr/>
        </p:nvSpPr>
        <p:spPr>
          <a:xfrm>
            <a:off x="5884853" y="4887081"/>
            <a:ext cx="782870" cy="24038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t">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800" b="1">
                <a:solidFill>
                  <a:schemeClr val="bg1"/>
                </a:solidFill>
              </a:rPr>
              <a:t>999,999,999</a:t>
            </a:r>
          </a:p>
        </p:txBody>
      </p:sp>
      <p:sp>
        <p:nvSpPr>
          <p:cNvPr id="140" name="テキスト ボックス 416">
            <a:extLst>
              <a:ext uri="{FF2B5EF4-FFF2-40B4-BE49-F238E27FC236}">
                <a16:creationId xmlns:a16="http://schemas.microsoft.com/office/drawing/2014/main" id="{9D4552B3-B3B4-D84A-AEA0-6A2D4226E604}"/>
              </a:ext>
            </a:extLst>
          </p:cNvPr>
          <p:cNvSpPr txBox="1"/>
          <p:nvPr/>
        </p:nvSpPr>
        <p:spPr>
          <a:xfrm>
            <a:off x="6707293" y="4824559"/>
            <a:ext cx="1571864" cy="3387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41" name="図 140">
            <a:extLst>
              <a:ext uri="{FF2B5EF4-FFF2-40B4-BE49-F238E27FC236}">
                <a16:creationId xmlns:a16="http://schemas.microsoft.com/office/drawing/2014/main" id="{A371EE14-06E1-924D-82A1-2C47F2FED01D}"/>
              </a:ext>
            </a:extLst>
          </p:cNvPr>
          <p:cNvPicPr>
            <a:picLocks noChangeAspect="1"/>
          </p:cNvPicPr>
          <p:nvPr/>
        </p:nvPicPr>
        <p:blipFill>
          <a:blip r:embed="rId4"/>
          <a:stretch>
            <a:fillRect/>
          </a:stretch>
        </p:blipFill>
        <p:spPr>
          <a:xfrm>
            <a:off x="6697600" y="4910583"/>
            <a:ext cx="170967" cy="177451"/>
          </a:xfrm>
          <a:prstGeom prst="rect">
            <a:avLst/>
          </a:prstGeom>
        </p:spPr>
      </p:pic>
      <p:sp>
        <p:nvSpPr>
          <p:cNvPr id="143" name="テキスト ボックス 418">
            <a:extLst>
              <a:ext uri="{FF2B5EF4-FFF2-40B4-BE49-F238E27FC236}">
                <a16:creationId xmlns:a16="http://schemas.microsoft.com/office/drawing/2014/main" id="{C066B071-1D82-3C4B-B15C-420186DA7F46}"/>
              </a:ext>
            </a:extLst>
          </p:cNvPr>
          <p:cNvSpPr txBox="1"/>
          <p:nvPr/>
        </p:nvSpPr>
        <p:spPr>
          <a:xfrm>
            <a:off x="8126544" y="4864319"/>
            <a:ext cx="1116611"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44" name="図 143">
            <a:extLst>
              <a:ext uri="{FF2B5EF4-FFF2-40B4-BE49-F238E27FC236}">
                <a16:creationId xmlns:a16="http://schemas.microsoft.com/office/drawing/2014/main" id="{C414FFF2-004D-674A-89DB-95660222018A}"/>
              </a:ext>
            </a:extLst>
          </p:cNvPr>
          <p:cNvPicPr>
            <a:picLocks noChangeAspect="1"/>
          </p:cNvPicPr>
          <p:nvPr/>
        </p:nvPicPr>
        <p:blipFill>
          <a:blip r:embed="rId5"/>
          <a:stretch>
            <a:fillRect/>
          </a:stretch>
        </p:blipFill>
        <p:spPr>
          <a:xfrm>
            <a:off x="8128073" y="4896861"/>
            <a:ext cx="169525" cy="170845"/>
          </a:xfrm>
          <a:prstGeom prst="rect">
            <a:avLst/>
          </a:prstGeom>
        </p:spPr>
      </p:pic>
      <p:sp>
        <p:nvSpPr>
          <p:cNvPr id="146" name="テキスト ボックス 417">
            <a:extLst>
              <a:ext uri="{FF2B5EF4-FFF2-40B4-BE49-F238E27FC236}">
                <a16:creationId xmlns:a16="http://schemas.microsoft.com/office/drawing/2014/main" id="{D17F905B-E219-8B44-9497-2A0BB4B1F009}"/>
              </a:ext>
            </a:extLst>
          </p:cNvPr>
          <p:cNvSpPr txBox="1"/>
          <p:nvPr/>
        </p:nvSpPr>
        <p:spPr>
          <a:xfrm>
            <a:off x="7397524" y="4809518"/>
            <a:ext cx="1571864" cy="3447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47" name="図 146">
            <a:extLst>
              <a:ext uri="{FF2B5EF4-FFF2-40B4-BE49-F238E27FC236}">
                <a16:creationId xmlns:a16="http://schemas.microsoft.com/office/drawing/2014/main" id="{00A3272D-C623-C340-9D59-8F4F371E6B25}"/>
              </a:ext>
            </a:extLst>
          </p:cNvPr>
          <p:cNvPicPr>
            <a:picLocks noChangeAspect="1"/>
          </p:cNvPicPr>
          <p:nvPr/>
        </p:nvPicPr>
        <p:blipFill>
          <a:blip r:embed="rId6"/>
          <a:stretch>
            <a:fillRect/>
          </a:stretch>
        </p:blipFill>
        <p:spPr>
          <a:xfrm>
            <a:off x="7409663" y="4894239"/>
            <a:ext cx="176516" cy="177723"/>
          </a:xfrm>
          <a:prstGeom prst="rect">
            <a:avLst/>
          </a:prstGeom>
        </p:spPr>
      </p:pic>
      <p:sp>
        <p:nvSpPr>
          <p:cNvPr id="148" name="テキスト ボックス 414">
            <a:extLst>
              <a:ext uri="{FF2B5EF4-FFF2-40B4-BE49-F238E27FC236}">
                <a16:creationId xmlns:a16="http://schemas.microsoft.com/office/drawing/2014/main" id="{2AAB120E-CFA3-5048-B8F7-FFB5E980E51A}"/>
              </a:ext>
            </a:extLst>
          </p:cNvPr>
          <p:cNvSpPr txBox="1"/>
          <p:nvPr/>
        </p:nvSpPr>
        <p:spPr>
          <a:xfrm>
            <a:off x="7654597" y="4656363"/>
            <a:ext cx="895912"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Lv.</a:t>
            </a:r>
            <a:r>
              <a:rPr kumimoji="1" lang="en-US" altLang="ja-JP" sz="100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xxx/xxx</a:t>
            </a:r>
          </a:p>
        </p:txBody>
      </p:sp>
      <p:sp>
        <p:nvSpPr>
          <p:cNvPr id="149" name="テキスト ボックス 414">
            <a:extLst>
              <a:ext uri="{FF2B5EF4-FFF2-40B4-BE49-F238E27FC236}">
                <a16:creationId xmlns:a16="http://schemas.microsoft.com/office/drawing/2014/main" id="{693061CF-16B2-C443-8FF6-E74F92B73AE0}"/>
              </a:ext>
            </a:extLst>
          </p:cNvPr>
          <p:cNvSpPr txBox="1"/>
          <p:nvPr/>
        </p:nvSpPr>
        <p:spPr>
          <a:xfrm>
            <a:off x="7974247" y="4483571"/>
            <a:ext cx="895912"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0" name="テキスト ボックス 414">
            <a:extLst>
              <a:ext uri="{FF2B5EF4-FFF2-40B4-BE49-F238E27FC236}">
                <a16:creationId xmlns:a16="http://schemas.microsoft.com/office/drawing/2014/main" id="{AD11C9AC-5EF8-F94E-BB90-19DF84E178E8}"/>
              </a:ext>
            </a:extLst>
          </p:cNvPr>
          <p:cNvSpPr txBox="1"/>
          <p:nvPr/>
        </p:nvSpPr>
        <p:spPr>
          <a:xfrm>
            <a:off x="6113569" y="5084038"/>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リーダー効果名：リーダー効果リーダー効果リーダー効果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1" name="テキスト ボックス 414">
            <a:extLst>
              <a:ext uri="{FF2B5EF4-FFF2-40B4-BE49-F238E27FC236}">
                <a16:creationId xmlns:a16="http://schemas.microsoft.com/office/drawing/2014/main" id="{CB1F3F64-9DF6-7248-A571-8A9891E16EB6}"/>
              </a:ext>
            </a:extLst>
          </p:cNvPr>
          <p:cNvSpPr txBox="1"/>
          <p:nvPr/>
        </p:nvSpPr>
        <p:spPr>
          <a:xfrm>
            <a:off x="6110646" y="5168956"/>
            <a:ext cx="2484706"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とても強い文章。絶対欲しくなる効果文。何枚も欲しくなる効果。自慢したくなる圧倒的強さ。</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2" name="テキスト ボックス 414">
            <a:extLst>
              <a:ext uri="{FF2B5EF4-FFF2-40B4-BE49-F238E27FC236}">
                <a16:creationId xmlns:a16="http://schemas.microsoft.com/office/drawing/2014/main" id="{73B264D1-C1D7-DB49-8B6C-37F7903D569D}"/>
              </a:ext>
            </a:extLst>
          </p:cNvPr>
          <p:cNvSpPr txBox="1"/>
          <p:nvPr/>
        </p:nvSpPr>
        <p:spPr>
          <a:xfrm>
            <a:off x="6107723" y="5267510"/>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3" name="テキスト ボックス 414">
            <a:extLst>
              <a:ext uri="{FF2B5EF4-FFF2-40B4-BE49-F238E27FC236}">
                <a16:creationId xmlns:a16="http://schemas.microsoft.com/office/drawing/2014/main" id="{F92EE832-9F12-1E4B-83E6-5E40F563AE04}"/>
              </a:ext>
            </a:extLst>
          </p:cNvPr>
          <p:cNvSpPr txBox="1"/>
          <p:nvPr/>
        </p:nvSpPr>
        <p:spPr>
          <a:xfrm>
            <a:off x="6104800" y="5352427"/>
            <a:ext cx="2060128"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4" name="テキスト ボックス 414">
            <a:extLst>
              <a:ext uri="{FF2B5EF4-FFF2-40B4-BE49-F238E27FC236}">
                <a16:creationId xmlns:a16="http://schemas.microsoft.com/office/drawing/2014/main" id="{1D49591C-F00D-AA4A-8CBD-B4CBDF0715CB}"/>
              </a:ext>
            </a:extLst>
          </p:cNvPr>
          <p:cNvSpPr txBox="1"/>
          <p:nvPr/>
        </p:nvSpPr>
        <p:spPr>
          <a:xfrm>
            <a:off x="5773271" y="4674484"/>
            <a:ext cx="1969230" cy="20414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TR</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rPr>
              <a:t>カード名７８９０１２３４５６</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5" name="楕円 421">
            <a:extLst>
              <a:ext uri="{FF2B5EF4-FFF2-40B4-BE49-F238E27FC236}">
                <a16:creationId xmlns:a16="http://schemas.microsoft.com/office/drawing/2014/main" id="{55FA874D-01C6-D541-8B28-C559ED9EFEE7}"/>
              </a:ext>
            </a:extLst>
          </p:cNvPr>
          <p:cNvSpPr/>
          <p:nvPr/>
        </p:nvSpPr>
        <p:spPr>
          <a:xfrm>
            <a:off x="5825504" y="5472881"/>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TRS</a:t>
            </a:r>
            <a:endParaRPr kumimoji="1" lang="ja-JP" altLang="en-US" sz="900">
              <a:solidFill>
                <a:srgbClr val="FF0000"/>
              </a:solidFill>
            </a:endParaRPr>
          </a:p>
        </p:txBody>
      </p:sp>
      <p:sp>
        <p:nvSpPr>
          <p:cNvPr id="156" name="テキスト ボックス 414">
            <a:extLst>
              <a:ext uri="{FF2B5EF4-FFF2-40B4-BE49-F238E27FC236}">
                <a16:creationId xmlns:a16="http://schemas.microsoft.com/office/drawing/2014/main" id="{054BBE03-A8A7-7743-96FB-60EDDC830936}"/>
              </a:ext>
            </a:extLst>
          </p:cNvPr>
          <p:cNvSpPr txBox="1"/>
          <p:nvPr/>
        </p:nvSpPr>
        <p:spPr>
          <a:xfrm>
            <a:off x="6107723" y="5443039"/>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7" name="テキスト ボックス 414">
            <a:extLst>
              <a:ext uri="{FF2B5EF4-FFF2-40B4-BE49-F238E27FC236}">
                <a16:creationId xmlns:a16="http://schemas.microsoft.com/office/drawing/2014/main" id="{B02B5AAD-9FA5-EA46-A3F4-16BEB6EB6EA3}"/>
              </a:ext>
            </a:extLst>
          </p:cNvPr>
          <p:cNvSpPr txBox="1"/>
          <p:nvPr/>
        </p:nvSpPr>
        <p:spPr>
          <a:xfrm>
            <a:off x="6104800" y="5527957"/>
            <a:ext cx="2060128"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200" name="楕円 421">
            <a:extLst>
              <a:ext uri="{FF2B5EF4-FFF2-40B4-BE49-F238E27FC236}">
                <a16:creationId xmlns:a16="http://schemas.microsoft.com/office/drawing/2014/main" id="{7944EFFF-598D-C049-961F-9319FE33F6C5}"/>
              </a:ext>
            </a:extLst>
          </p:cNvPr>
          <p:cNvSpPr/>
          <p:nvPr/>
        </p:nvSpPr>
        <p:spPr>
          <a:xfrm>
            <a:off x="7843556" y="3884977"/>
            <a:ext cx="558403" cy="5608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a:t>
            </a:r>
            <a:endParaRPr kumimoji="1" lang="en-US" altLang="ja-JP" sz="900">
              <a:solidFill>
                <a:srgbClr val="FFFF00"/>
              </a:solidFill>
            </a:endParaRPr>
          </a:p>
          <a:p>
            <a:pPr algn="ctr"/>
            <a:r>
              <a:rPr kumimoji="1" lang="en-US" altLang="ja-JP" sz="900">
                <a:solidFill>
                  <a:srgbClr val="FFFF00"/>
                </a:solidFill>
              </a:rPr>
              <a:t>TR</a:t>
            </a:r>
            <a:r>
              <a:rPr kumimoji="1" lang="ja-JP" altLang="en-US" sz="900">
                <a:solidFill>
                  <a:srgbClr val="FFFF00"/>
                </a:solidFill>
              </a:rPr>
              <a:t>テスト</a:t>
            </a:r>
          </a:p>
        </p:txBody>
      </p:sp>
      <p:sp>
        <p:nvSpPr>
          <p:cNvPr id="211" name="楕円 421">
            <a:extLst>
              <a:ext uri="{FF2B5EF4-FFF2-40B4-BE49-F238E27FC236}">
                <a16:creationId xmlns:a16="http://schemas.microsoft.com/office/drawing/2014/main" id="{5F0A6B37-026E-484A-A258-65BDEFB60335}"/>
              </a:ext>
            </a:extLst>
          </p:cNvPr>
          <p:cNvSpPr/>
          <p:nvPr/>
        </p:nvSpPr>
        <p:spPr>
          <a:xfrm>
            <a:off x="6020630" y="5302129"/>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212" name="楕円 421">
            <a:extLst>
              <a:ext uri="{FF2B5EF4-FFF2-40B4-BE49-F238E27FC236}">
                <a16:creationId xmlns:a16="http://schemas.microsoft.com/office/drawing/2014/main" id="{9F294554-93DB-6343-84EB-7FE6475BE8D0}"/>
              </a:ext>
            </a:extLst>
          </p:cNvPr>
          <p:cNvSpPr/>
          <p:nvPr/>
        </p:nvSpPr>
        <p:spPr>
          <a:xfrm>
            <a:off x="6020630" y="5107259"/>
            <a:ext cx="164938" cy="155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endParaRPr kumimoji="1" lang="en-US" altLang="ja-JP" sz="900">
              <a:solidFill>
                <a:srgbClr val="FF0000"/>
              </a:solidFill>
            </a:endParaRPr>
          </a:p>
        </p:txBody>
      </p:sp>
      <p:sp>
        <p:nvSpPr>
          <p:cNvPr id="213" name="楕円 421">
            <a:extLst>
              <a:ext uri="{FF2B5EF4-FFF2-40B4-BE49-F238E27FC236}">
                <a16:creationId xmlns:a16="http://schemas.microsoft.com/office/drawing/2014/main" id="{D81197D9-3D10-D044-A86B-AACEC61EB7FE}"/>
              </a:ext>
            </a:extLst>
          </p:cNvPr>
          <p:cNvSpPr/>
          <p:nvPr/>
        </p:nvSpPr>
        <p:spPr>
          <a:xfrm>
            <a:off x="6020630" y="5477659"/>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81" name="テキスト ボックス 414">
            <a:extLst>
              <a:ext uri="{FF2B5EF4-FFF2-40B4-BE49-F238E27FC236}">
                <a16:creationId xmlns:a16="http://schemas.microsoft.com/office/drawing/2014/main" id="{D1DC9B9B-1E70-E449-8BC1-D522F90D902A}"/>
              </a:ext>
            </a:extLst>
          </p:cNvPr>
          <p:cNvSpPr txBox="1"/>
          <p:nvPr/>
        </p:nvSpPr>
        <p:spPr>
          <a:xfrm>
            <a:off x="7337064" y="5665406"/>
            <a:ext cx="1632323" cy="49403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80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2" name="正方形/長方形 81">
            <a:extLst>
              <a:ext uri="{FF2B5EF4-FFF2-40B4-BE49-F238E27FC236}">
                <a16:creationId xmlns:a16="http://schemas.microsoft.com/office/drawing/2014/main" id="{60F16E93-5029-1D43-98CE-5B953E6157D1}"/>
              </a:ext>
            </a:extLst>
          </p:cNvPr>
          <p:cNvSpPr/>
          <p:nvPr/>
        </p:nvSpPr>
        <p:spPr>
          <a:xfrm>
            <a:off x="5776673" y="110635"/>
            <a:ext cx="3117720" cy="56947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ja-JP" altLang="en-US" sz="1100"/>
          </a:p>
        </p:txBody>
      </p:sp>
      <p:sp>
        <p:nvSpPr>
          <p:cNvPr id="83" name="四角形: 角を丸くする 413">
            <a:extLst>
              <a:ext uri="{FF2B5EF4-FFF2-40B4-BE49-F238E27FC236}">
                <a16:creationId xmlns:a16="http://schemas.microsoft.com/office/drawing/2014/main" id="{01C3D0C2-2278-064C-B4B3-ABB7000522F5}"/>
              </a:ext>
            </a:extLst>
          </p:cNvPr>
          <p:cNvSpPr/>
          <p:nvPr/>
        </p:nvSpPr>
        <p:spPr>
          <a:xfrm>
            <a:off x="8311251" y="864136"/>
            <a:ext cx="518856" cy="2619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もどる</a:t>
            </a:r>
            <a:endParaRPr kumimoji="1" lang="en-US" altLang="ja-JP" sz="700"/>
          </a:p>
        </p:txBody>
      </p:sp>
      <p:sp>
        <p:nvSpPr>
          <p:cNvPr id="87" name="テキスト ボックス 414">
            <a:extLst>
              <a:ext uri="{FF2B5EF4-FFF2-40B4-BE49-F238E27FC236}">
                <a16:creationId xmlns:a16="http://schemas.microsoft.com/office/drawing/2014/main" id="{6BC0DB20-1CEA-6445-AE37-ED8C7F9FF114}"/>
              </a:ext>
            </a:extLst>
          </p:cNvPr>
          <p:cNvSpPr txBox="1"/>
          <p:nvPr/>
        </p:nvSpPr>
        <p:spPr>
          <a:xfrm>
            <a:off x="5780539" y="4430394"/>
            <a:ext cx="2911186"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err="1">
                <a:solidFill>
                  <a:schemeClr val="bg1"/>
                </a:solidFill>
                <a:latin typeface="HGP創英角ｺﾞｼｯｸUB" panose="020B0900000000000000" pitchFamily="50" charset="-128"/>
                <a:ea typeface="HGP創英角ｺﾞｼｯｸUB" panose="020B0900000000000000" pitchFamily="50" charset="-128"/>
              </a:rPr>
              <a:t>No.xxxx</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8" name="正方形/長方形 87">
            <a:extLst>
              <a:ext uri="{FF2B5EF4-FFF2-40B4-BE49-F238E27FC236}">
                <a16:creationId xmlns:a16="http://schemas.microsoft.com/office/drawing/2014/main" id="{85A41E15-4EAB-E34F-98F0-AE0DC587176B}"/>
              </a:ext>
            </a:extLst>
          </p:cNvPr>
          <p:cNvSpPr/>
          <p:nvPr/>
        </p:nvSpPr>
        <p:spPr>
          <a:xfrm>
            <a:off x="7681944" y="623567"/>
            <a:ext cx="1212445" cy="1713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89" name="正方形/長方形 88">
            <a:extLst>
              <a:ext uri="{FF2B5EF4-FFF2-40B4-BE49-F238E27FC236}">
                <a16:creationId xmlns:a16="http://schemas.microsoft.com/office/drawing/2014/main" id="{F78027F8-5FCE-154F-9C2F-1898841E2147}"/>
              </a:ext>
            </a:extLst>
          </p:cNvPr>
          <p:cNvSpPr/>
          <p:nvPr/>
        </p:nvSpPr>
        <p:spPr>
          <a:xfrm>
            <a:off x="5776673" y="108237"/>
            <a:ext cx="692826" cy="68706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90" name="正方形/長方形 89">
            <a:extLst>
              <a:ext uri="{FF2B5EF4-FFF2-40B4-BE49-F238E27FC236}">
                <a16:creationId xmlns:a16="http://schemas.microsoft.com/office/drawing/2014/main" id="{F0E759BC-406C-4A42-8A3B-0E7FCE997ABB}"/>
              </a:ext>
            </a:extLst>
          </p:cNvPr>
          <p:cNvSpPr/>
          <p:nvPr/>
        </p:nvSpPr>
        <p:spPr>
          <a:xfrm>
            <a:off x="6469500" y="108237"/>
            <a:ext cx="2424891" cy="17166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91" name="正方形/長方形 90">
            <a:extLst>
              <a:ext uri="{FF2B5EF4-FFF2-40B4-BE49-F238E27FC236}">
                <a16:creationId xmlns:a16="http://schemas.microsoft.com/office/drawing/2014/main" id="{1E48D9F5-2F62-064E-8885-C010F9B7A8DB}"/>
              </a:ext>
            </a:extLst>
          </p:cNvPr>
          <p:cNvSpPr/>
          <p:nvPr/>
        </p:nvSpPr>
        <p:spPr>
          <a:xfrm>
            <a:off x="6469499" y="279899"/>
            <a:ext cx="1905270" cy="3433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92" name="楕円 623">
            <a:extLst>
              <a:ext uri="{FF2B5EF4-FFF2-40B4-BE49-F238E27FC236}">
                <a16:creationId xmlns:a16="http://schemas.microsoft.com/office/drawing/2014/main" id="{3A5FECE0-FCED-B949-9CE9-49381264DA28}"/>
              </a:ext>
            </a:extLst>
          </p:cNvPr>
          <p:cNvSpPr>
            <a:spLocks noChangeAspect="1"/>
          </p:cNvSpPr>
          <p:nvPr/>
        </p:nvSpPr>
        <p:spPr>
          <a:xfrm>
            <a:off x="8725073" y="636078"/>
            <a:ext cx="151739" cy="1504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93" name="グループ化 92">
            <a:extLst>
              <a:ext uri="{FF2B5EF4-FFF2-40B4-BE49-F238E27FC236}">
                <a16:creationId xmlns:a16="http://schemas.microsoft.com/office/drawing/2014/main" id="{B4CFFB49-B27E-144E-800A-120D6BD7AEA9}"/>
              </a:ext>
            </a:extLst>
          </p:cNvPr>
          <p:cNvGrpSpPr/>
          <p:nvPr/>
        </p:nvGrpSpPr>
        <p:grpSpPr>
          <a:xfrm>
            <a:off x="5812507" y="672057"/>
            <a:ext cx="623544" cy="83181"/>
            <a:chOff x="30317" y="482248"/>
            <a:chExt cx="581527" cy="70447"/>
          </a:xfrm>
        </p:grpSpPr>
        <p:sp>
          <p:nvSpPr>
            <p:cNvPr id="172" name="四角形: 角を丸くする 627">
              <a:extLst>
                <a:ext uri="{FF2B5EF4-FFF2-40B4-BE49-F238E27FC236}">
                  <a16:creationId xmlns:a16="http://schemas.microsoft.com/office/drawing/2014/main" id="{5ABADBE3-45BF-EE48-B484-783AA5F96C92}"/>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3" name="四角形: 角を丸くする 628">
              <a:extLst>
                <a:ext uri="{FF2B5EF4-FFF2-40B4-BE49-F238E27FC236}">
                  <a16:creationId xmlns:a16="http://schemas.microsoft.com/office/drawing/2014/main" id="{0835956D-7123-6F4D-9E3E-163E194253FE}"/>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94" name="正方形/長方形 93">
            <a:extLst>
              <a:ext uri="{FF2B5EF4-FFF2-40B4-BE49-F238E27FC236}">
                <a16:creationId xmlns:a16="http://schemas.microsoft.com/office/drawing/2014/main" id="{9D5E3AFF-C8EC-144B-933F-8C67EE159FC1}"/>
              </a:ext>
            </a:extLst>
          </p:cNvPr>
          <p:cNvSpPr/>
          <p:nvPr/>
        </p:nvSpPr>
        <p:spPr>
          <a:xfrm>
            <a:off x="8374769" y="279899"/>
            <a:ext cx="519619" cy="3433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95" name="正方形/長方形 94">
            <a:extLst>
              <a:ext uri="{FF2B5EF4-FFF2-40B4-BE49-F238E27FC236}">
                <a16:creationId xmlns:a16="http://schemas.microsoft.com/office/drawing/2014/main" id="{5A189536-1087-C94D-92C6-74F5EE4F2D5B}"/>
              </a:ext>
            </a:extLst>
          </p:cNvPr>
          <p:cNvSpPr/>
          <p:nvPr/>
        </p:nvSpPr>
        <p:spPr>
          <a:xfrm>
            <a:off x="6469497" y="623568"/>
            <a:ext cx="1212445" cy="1713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pic>
        <p:nvPicPr>
          <p:cNvPr id="96" name="図 95">
            <a:extLst>
              <a:ext uri="{FF2B5EF4-FFF2-40B4-BE49-F238E27FC236}">
                <a16:creationId xmlns:a16="http://schemas.microsoft.com/office/drawing/2014/main" id="{67525A9E-EC56-4E40-AC1E-9898E18616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3085" y="1157810"/>
            <a:ext cx="2315723" cy="3273489"/>
          </a:xfrm>
          <a:prstGeom prst="rect">
            <a:avLst/>
          </a:prstGeom>
        </p:spPr>
      </p:pic>
      <p:sp>
        <p:nvSpPr>
          <p:cNvPr id="97" name="楕円 421">
            <a:extLst>
              <a:ext uri="{FF2B5EF4-FFF2-40B4-BE49-F238E27FC236}">
                <a16:creationId xmlns:a16="http://schemas.microsoft.com/office/drawing/2014/main" id="{3041493D-245C-C641-B717-E4FE1E4A16DF}"/>
              </a:ext>
            </a:extLst>
          </p:cNvPr>
          <p:cNvSpPr/>
          <p:nvPr/>
        </p:nvSpPr>
        <p:spPr>
          <a:xfrm>
            <a:off x="6251362" y="1255637"/>
            <a:ext cx="238526" cy="2363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00" name="楕円 421">
            <a:extLst>
              <a:ext uri="{FF2B5EF4-FFF2-40B4-BE49-F238E27FC236}">
                <a16:creationId xmlns:a16="http://schemas.microsoft.com/office/drawing/2014/main" id="{6BA80C46-BF25-244A-8CCB-10E7AC468CCC}"/>
              </a:ext>
            </a:extLst>
          </p:cNvPr>
          <p:cNvSpPr/>
          <p:nvPr/>
        </p:nvSpPr>
        <p:spPr>
          <a:xfrm>
            <a:off x="5825504" y="5233120"/>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B</a:t>
            </a:r>
            <a:endParaRPr kumimoji="1" lang="ja-JP" altLang="en-US" sz="900">
              <a:solidFill>
                <a:srgbClr val="FF0000"/>
              </a:solidFill>
            </a:endParaRPr>
          </a:p>
        </p:txBody>
      </p:sp>
      <p:sp>
        <p:nvSpPr>
          <p:cNvPr id="101" name="楕円 421">
            <a:extLst>
              <a:ext uri="{FF2B5EF4-FFF2-40B4-BE49-F238E27FC236}">
                <a16:creationId xmlns:a16="http://schemas.microsoft.com/office/drawing/2014/main" id="{D624596A-E266-0945-B53D-D5BD009E7677}"/>
              </a:ext>
            </a:extLst>
          </p:cNvPr>
          <p:cNvSpPr/>
          <p:nvPr/>
        </p:nvSpPr>
        <p:spPr>
          <a:xfrm>
            <a:off x="5825504" y="5038249"/>
            <a:ext cx="164938" cy="155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L</a:t>
            </a:r>
            <a:endParaRPr kumimoji="1" lang="ja-JP" altLang="en-US" sz="900">
              <a:solidFill>
                <a:srgbClr val="FF0000"/>
              </a:solidFill>
            </a:endParaRPr>
          </a:p>
        </p:txBody>
      </p:sp>
      <p:sp>
        <p:nvSpPr>
          <p:cNvPr id="102" name="楕円 421">
            <a:extLst>
              <a:ext uri="{FF2B5EF4-FFF2-40B4-BE49-F238E27FC236}">
                <a16:creationId xmlns:a16="http://schemas.microsoft.com/office/drawing/2014/main" id="{111BAF82-A19D-9C43-972A-4D67A68D5F07}"/>
              </a:ext>
            </a:extLst>
          </p:cNvPr>
          <p:cNvSpPr/>
          <p:nvPr/>
        </p:nvSpPr>
        <p:spPr>
          <a:xfrm>
            <a:off x="6143437" y="1165903"/>
            <a:ext cx="173349" cy="1717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05" name="楕円 421">
            <a:extLst>
              <a:ext uri="{FF2B5EF4-FFF2-40B4-BE49-F238E27FC236}">
                <a16:creationId xmlns:a16="http://schemas.microsoft.com/office/drawing/2014/main" id="{A535B6B6-FF8B-6242-B066-9710B0EC0ABD}"/>
              </a:ext>
            </a:extLst>
          </p:cNvPr>
          <p:cNvSpPr/>
          <p:nvPr/>
        </p:nvSpPr>
        <p:spPr>
          <a:xfrm>
            <a:off x="8027387" y="1173280"/>
            <a:ext cx="326614" cy="328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お気に入り</a:t>
            </a:r>
          </a:p>
        </p:txBody>
      </p:sp>
      <p:pic>
        <p:nvPicPr>
          <p:cNvPr id="107" name="図 106">
            <a:extLst>
              <a:ext uri="{FF2B5EF4-FFF2-40B4-BE49-F238E27FC236}">
                <a16:creationId xmlns:a16="http://schemas.microsoft.com/office/drawing/2014/main" id="{D5BB0356-6B10-2D48-8B0A-DE04939F62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8842" y="4847971"/>
            <a:ext cx="196847" cy="173206"/>
          </a:xfrm>
          <a:prstGeom prst="rect">
            <a:avLst/>
          </a:prstGeom>
        </p:spPr>
      </p:pic>
      <p:sp>
        <p:nvSpPr>
          <p:cNvPr id="108" name="テキスト ボックス 510">
            <a:extLst>
              <a:ext uri="{FF2B5EF4-FFF2-40B4-BE49-F238E27FC236}">
                <a16:creationId xmlns:a16="http://schemas.microsoft.com/office/drawing/2014/main" id="{215595F6-0854-8744-ADAE-8DF77DA71656}"/>
              </a:ext>
            </a:extLst>
          </p:cNvPr>
          <p:cNvSpPr txBox="1"/>
          <p:nvPr/>
        </p:nvSpPr>
        <p:spPr>
          <a:xfrm>
            <a:off x="5884853" y="4822849"/>
            <a:ext cx="782870" cy="24038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t">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800" b="1">
                <a:solidFill>
                  <a:schemeClr val="bg1"/>
                </a:solidFill>
              </a:rPr>
              <a:t>999,999,999</a:t>
            </a:r>
          </a:p>
        </p:txBody>
      </p:sp>
      <p:sp>
        <p:nvSpPr>
          <p:cNvPr id="109" name="テキスト ボックス 416">
            <a:extLst>
              <a:ext uri="{FF2B5EF4-FFF2-40B4-BE49-F238E27FC236}">
                <a16:creationId xmlns:a16="http://schemas.microsoft.com/office/drawing/2014/main" id="{A7660BBD-4811-6C41-9E0F-08BCA437E179}"/>
              </a:ext>
            </a:extLst>
          </p:cNvPr>
          <p:cNvSpPr txBox="1"/>
          <p:nvPr/>
        </p:nvSpPr>
        <p:spPr>
          <a:xfrm>
            <a:off x="6707293" y="4760327"/>
            <a:ext cx="1571864" cy="3387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31" name="図 130">
            <a:extLst>
              <a:ext uri="{FF2B5EF4-FFF2-40B4-BE49-F238E27FC236}">
                <a16:creationId xmlns:a16="http://schemas.microsoft.com/office/drawing/2014/main" id="{7F370792-5CAC-9D49-9F10-1E3FA323EADF}"/>
              </a:ext>
            </a:extLst>
          </p:cNvPr>
          <p:cNvPicPr>
            <a:picLocks noChangeAspect="1"/>
          </p:cNvPicPr>
          <p:nvPr/>
        </p:nvPicPr>
        <p:blipFill>
          <a:blip r:embed="rId4"/>
          <a:stretch>
            <a:fillRect/>
          </a:stretch>
        </p:blipFill>
        <p:spPr>
          <a:xfrm>
            <a:off x="6697600" y="4846351"/>
            <a:ext cx="170967" cy="177451"/>
          </a:xfrm>
          <a:prstGeom prst="rect">
            <a:avLst/>
          </a:prstGeom>
        </p:spPr>
      </p:pic>
      <p:sp>
        <p:nvSpPr>
          <p:cNvPr id="136" name="テキスト ボックス 418">
            <a:extLst>
              <a:ext uri="{FF2B5EF4-FFF2-40B4-BE49-F238E27FC236}">
                <a16:creationId xmlns:a16="http://schemas.microsoft.com/office/drawing/2014/main" id="{60189573-84F6-7642-B2A3-26460AF2A572}"/>
              </a:ext>
            </a:extLst>
          </p:cNvPr>
          <p:cNvSpPr txBox="1"/>
          <p:nvPr/>
        </p:nvSpPr>
        <p:spPr>
          <a:xfrm>
            <a:off x="8126544" y="4800087"/>
            <a:ext cx="1116611"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39" name="図 138">
            <a:extLst>
              <a:ext uri="{FF2B5EF4-FFF2-40B4-BE49-F238E27FC236}">
                <a16:creationId xmlns:a16="http://schemas.microsoft.com/office/drawing/2014/main" id="{2946088F-3CF8-4646-BC7C-D7DC95F3750D}"/>
              </a:ext>
            </a:extLst>
          </p:cNvPr>
          <p:cNvPicPr>
            <a:picLocks noChangeAspect="1"/>
          </p:cNvPicPr>
          <p:nvPr/>
        </p:nvPicPr>
        <p:blipFill>
          <a:blip r:embed="rId5"/>
          <a:stretch>
            <a:fillRect/>
          </a:stretch>
        </p:blipFill>
        <p:spPr>
          <a:xfrm>
            <a:off x="8128073" y="4832629"/>
            <a:ext cx="169525" cy="170845"/>
          </a:xfrm>
          <a:prstGeom prst="rect">
            <a:avLst/>
          </a:prstGeom>
        </p:spPr>
      </p:pic>
      <p:sp>
        <p:nvSpPr>
          <p:cNvPr id="142" name="テキスト ボックス 417">
            <a:extLst>
              <a:ext uri="{FF2B5EF4-FFF2-40B4-BE49-F238E27FC236}">
                <a16:creationId xmlns:a16="http://schemas.microsoft.com/office/drawing/2014/main" id="{0A55630B-9913-D64A-B621-8298CDFBBFA0}"/>
              </a:ext>
            </a:extLst>
          </p:cNvPr>
          <p:cNvSpPr txBox="1"/>
          <p:nvPr/>
        </p:nvSpPr>
        <p:spPr>
          <a:xfrm>
            <a:off x="7397524" y="4745286"/>
            <a:ext cx="1571864" cy="3447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45" name="図 144">
            <a:extLst>
              <a:ext uri="{FF2B5EF4-FFF2-40B4-BE49-F238E27FC236}">
                <a16:creationId xmlns:a16="http://schemas.microsoft.com/office/drawing/2014/main" id="{32E393F0-303B-0346-AA2C-F5F15E59B709}"/>
              </a:ext>
            </a:extLst>
          </p:cNvPr>
          <p:cNvPicPr>
            <a:picLocks noChangeAspect="1"/>
          </p:cNvPicPr>
          <p:nvPr/>
        </p:nvPicPr>
        <p:blipFill>
          <a:blip r:embed="rId6"/>
          <a:stretch>
            <a:fillRect/>
          </a:stretch>
        </p:blipFill>
        <p:spPr>
          <a:xfrm>
            <a:off x="7409663" y="4830007"/>
            <a:ext cx="176516" cy="177723"/>
          </a:xfrm>
          <a:prstGeom prst="rect">
            <a:avLst/>
          </a:prstGeom>
        </p:spPr>
      </p:pic>
      <p:sp>
        <p:nvSpPr>
          <p:cNvPr id="158" name="テキスト ボックス 414">
            <a:extLst>
              <a:ext uri="{FF2B5EF4-FFF2-40B4-BE49-F238E27FC236}">
                <a16:creationId xmlns:a16="http://schemas.microsoft.com/office/drawing/2014/main" id="{6F0BB130-30A4-7548-98A7-3EAF81605F33}"/>
              </a:ext>
            </a:extLst>
          </p:cNvPr>
          <p:cNvSpPr txBox="1"/>
          <p:nvPr/>
        </p:nvSpPr>
        <p:spPr>
          <a:xfrm>
            <a:off x="7654597" y="4592131"/>
            <a:ext cx="895912"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Lv.</a:t>
            </a:r>
            <a:r>
              <a:rPr kumimoji="1" lang="en-US" altLang="ja-JP" sz="100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xxx/xxx</a:t>
            </a:r>
          </a:p>
        </p:txBody>
      </p:sp>
      <p:sp>
        <p:nvSpPr>
          <p:cNvPr id="159" name="テキスト ボックス 414">
            <a:extLst>
              <a:ext uri="{FF2B5EF4-FFF2-40B4-BE49-F238E27FC236}">
                <a16:creationId xmlns:a16="http://schemas.microsoft.com/office/drawing/2014/main" id="{310DE7E5-319C-8940-9047-E845613F7E12}"/>
              </a:ext>
            </a:extLst>
          </p:cNvPr>
          <p:cNvSpPr txBox="1"/>
          <p:nvPr/>
        </p:nvSpPr>
        <p:spPr>
          <a:xfrm>
            <a:off x="7974247" y="4419339"/>
            <a:ext cx="895912"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0" name="テキスト ボックス 414">
            <a:extLst>
              <a:ext uri="{FF2B5EF4-FFF2-40B4-BE49-F238E27FC236}">
                <a16:creationId xmlns:a16="http://schemas.microsoft.com/office/drawing/2014/main" id="{56101F5F-C78B-D146-8BAE-F2DB9042B96A}"/>
              </a:ext>
            </a:extLst>
          </p:cNvPr>
          <p:cNvSpPr txBox="1"/>
          <p:nvPr/>
        </p:nvSpPr>
        <p:spPr>
          <a:xfrm>
            <a:off x="6113569" y="5019806"/>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リーダー効果名：リーダー効果リーダー効果リーダー効果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1" name="テキスト ボックス 414">
            <a:extLst>
              <a:ext uri="{FF2B5EF4-FFF2-40B4-BE49-F238E27FC236}">
                <a16:creationId xmlns:a16="http://schemas.microsoft.com/office/drawing/2014/main" id="{DBF482EE-7E11-FB4D-879E-E1A38AE62305}"/>
              </a:ext>
            </a:extLst>
          </p:cNvPr>
          <p:cNvSpPr txBox="1"/>
          <p:nvPr/>
        </p:nvSpPr>
        <p:spPr>
          <a:xfrm>
            <a:off x="6110646" y="5104724"/>
            <a:ext cx="2484706"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とても強い文章。絶対欲しくなる効果文。何枚も欲しくなる効果。自慢したくなる圧倒的強さ。</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2" name="テキスト ボックス 414">
            <a:extLst>
              <a:ext uri="{FF2B5EF4-FFF2-40B4-BE49-F238E27FC236}">
                <a16:creationId xmlns:a16="http://schemas.microsoft.com/office/drawing/2014/main" id="{6B78D1A3-AD9C-C44C-BEF4-5D717D964D72}"/>
              </a:ext>
            </a:extLst>
          </p:cNvPr>
          <p:cNvSpPr txBox="1"/>
          <p:nvPr/>
        </p:nvSpPr>
        <p:spPr>
          <a:xfrm>
            <a:off x="6107723" y="5203278"/>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3" name="テキスト ボックス 414">
            <a:extLst>
              <a:ext uri="{FF2B5EF4-FFF2-40B4-BE49-F238E27FC236}">
                <a16:creationId xmlns:a16="http://schemas.microsoft.com/office/drawing/2014/main" id="{7B775180-CFC1-F640-8F5B-EDAE43D838E4}"/>
              </a:ext>
            </a:extLst>
          </p:cNvPr>
          <p:cNvSpPr txBox="1"/>
          <p:nvPr/>
        </p:nvSpPr>
        <p:spPr>
          <a:xfrm>
            <a:off x="6104800" y="5288195"/>
            <a:ext cx="2060128"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4" name="テキスト ボックス 414">
            <a:extLst>
              <a:ext uri="{FF2B5EF4-FFF2-40B4-BE49-F238E27FC236}">
                <a16:creationId xmlns:a16="http://schemas.microsoft.com/office/drawing/2014/main" id="{67EBAC5A-539E-6D49-B262-31D17FB5712F}"/>
              </a:ext>
            </a:extLst>
          </p:cNvPr>
          <p:cNvSpPr txBox="1"/>
          <p:nvPr/>
        </p:nvSpPr>
        <p:spPr>
          <a:xfrm>
            <a:off x="5773271" y="4610252"/>
            <a:ext cx="1969230" cy="20414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TR</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rPr>
              <a:t>カード名７８９０１２３４５６</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5" name="楕円 421">
            <a:extLst>
              <a:ext uri="{FF2B5EF4-FFF2-40B4-BE49-F238E27FC236}">
                <a16:creationId xmlns:a16="http://schemas.microsoft.com/office/drawing/2014/main" id="{E64F620E-D76B-524F-90BF-754B36739AC1}"/>
              </a:ext>
            </a:extLst>
          </p:cNvPr>
          <p:cNvSpPr/>
          <p:nvPr/>
        </p:nvSpPr>
        <p:spPr>
          <a:xfrm>
            <a:off x="5825504" y="5408649"/>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TRS</a:t>
            </a:r>
            <a:endParaRPr kumimoji="1" lang="ja-JP" altLang="en-US" sz="900">
              <a:solidFill>
                <a:srgbClr val="FF0000"/>
              </a:solidFill>
            </a:endParaRPr>
          </a:p>
        </p:txBody>
      </p:sp>
      <p:sp>
        <p:nvSpPr>
          <p:cNvPr id="166" name="テキスト ボックス 414">
            <a:extLst>
              <a:ext uri="{FF2B5EF4-FFF2-40B4-BE49-F238E27FC236}">
                <a16:creationId xmlns:a16="http://schemas.microsoft.com/office/drawing/2014/main" id="{732EBE07-F118-1446-9D28-1FB8402EC694}"/>
              </a:ext>
            </a:extLst>
          </p:cNvPr>
          <p:cNvSpPr txBox="1"/>
          <p:nvPr/>
        </p:nvSpPr>
        <p:spPr>
          <a:xfrm>
            <a:off x="6107723" y="5378807"/>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7" name="テキスト ボックス 414">
            <a:extLst>
              <a:ext uri="{FF2B5EF4-FFF2-40B4-BE49-F238E27FC236}">
                <a16:creationId xmlns:a16="http://schemas.microsoft.com/office/drawing/2014/main" id="{E358372F-D86E-CB4C-8573-75CF34FB48D2}"/>
              </a:ext>
            </a:extLst>
          </p:cNvPr>
          <p:cNvSpPr txBox="1"/>
          <p:nvPr/>
        </p:nvSpPr>
        <p:spPr>
          <a:xfrm>
            <a:off x="6104800" y="5463725"/>
            <a:ext cx="2060128"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8" name="楕円 421">
            <a:extLst>
              <a:ext uri="{FF2B5EF4-FFF2-40B4-BE49-F238E27FC236}">
                <a16:creationId xmlns:a16="http://schemas.microsoft.com/office/drawing/2014/main" id="{9AEC95D3-3458-BB4C-A17E-F03312511B55}"/>
              </a:ext>
            </a:extLst>
          </p:cNvPr>
          <p:cNvSpPr/>
          <p:nvPr/>
        </p:nvSpPr>
        <p:spPr>
          <a:xfrm>
            <a:off x="7843556" y="3820745"/>
            <a:ext cx="558403" cy="5608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a:t>
            </a:r>
            <a:endParaRPr kumimoji="1" lang="en-US" altLang="ja-JP" sz="900">
              <a:solidFill>
                <a:srgbClr val="FFFF00"/>
              </a:solidFill>
            </a:endParaRPr>
          </a:p>
          <a:p>
            <a:pPr algn="ctr"/>
            <a:r>
              <a:rPr kumimoji="1" lang="en-US" altLang="ja-JP" sz="900">
                <a:solidFill>
                  <a:srgbClr val="FFFF00"/>
                </a:solidFill>
              </a:rPr>
              <a:t>TR</a:t>
            </a:r>
            <a:r>
              <a:rPr kumimoji="1" lang="ja-JP" altLang="en-US" sz="900">
                <a:solidFill>
                  <a:srgbClr val="FFFF00"/>
                </a:solidFill>
              </a:rPr>
              <a:t>テスト</a:t>
            </a:r>
          </a:p>
        </p:txBody>
      </p:sp>
      <p:sp>
        <p:nvSpPr>
          <p:cNvPr id="169" name="楕円 421">
            <a:extLst>
              <a:ext uri="{FF2B5EF4-FFF2-40B4-BE49-F238E27FC236}">
                <a16:creationId xmlns:a16="http://schemas.microsoft.com/office/drawing/2014/main" id="{8DA89A4B-104B-0040-8583-C630B77758C1}"/>
              </a:ext>
            </a:extLst>
          </p:cNvPr>
          <p:cNvSpPr/>
          <p:nvPr/>
        </p:nvSpPr>
        <p:spPr>
          <a:xfrm>
            <a:off x="6020630" y="5237897"/>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170" name="楕円 421">
            <a:extLst>
              <a:ext uri="{FF2B5EF4-FFF2-40B4-BE49-F238E27FC236}">
                <a16:creationId xmlns:a16="http://schemas.microsoft.com/office/drawing/2014/main" id="{FAE6316E-F5A3-6B47-BDDF-EFD103936C78}"/>
              </a:ext>
            </a:extLst>
          </p:cNvPr>
          <p:cNvSpPr/>
          <p:nvPr/>
        </p:nvSpPr>
        <p:spPr>
          <a:xfrm>
            <a:off x="6020630" y="5043027"/>
            <a:ext cx="164938" cy="155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endParaRPr kumimoji="1" lang="en-US" altLang="ja-JP" sz="900">
              <a:solidFill>
                <a:srgbClr val="FF0000"/>
              </a:solidFill>
            </a:endParaRPr>
          </a:p>
        </p:txBody>
      </p:sp>
      <p:sp>
        <p:nvSpPr>
          <p:cNvPr id="171" name="楕円 421">
            <a:extLst>
              <a:ext uri="{FF2B5EF4-FFF2-40B4-BE49-F238E27FC236}">
                <a16:creationId xmlns:a16="http://schemas.microsoft.com/office/drawing/2014/main" id="{8965881C-2C79-5947-8067-18E09AA76BC9}"/>
              </a:ext>
            </a:extLst>
          </p:cNvPr>
          <p:cNvSpPr/>
          <p:nvPr/>
        </p:nvSpPr>
        <p:spPr>
          <a:xfrm>
            <a:off x="6020630" y="5413427"/>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174" name="テキスト ボックス 414">
            <a:extLst>
              <a:ext uri="{FF2B5EF4-FFF2-40B4-BE49-F238E27FC236}">
                <a16:creationId xmlns:a16="http://schemas.microsoft.com/office/drawing/2014/main" id="{F34FE21A-7953-734C-AE4B-9440AF32804F}"/>
              </a:ext>
            </a:extLst>
          </p:cNvPr>
          <p:cNvSpPr txBox="1"/>
          <p:nvPr/>
        </p:nvSpPr>
        <p:spPr>
          <a:xfrm>
            <a:off x="5744834" y="5567123"/>
            <a:ext cx="2883606" cy="22340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900">
                <a:solidFill>
                  <a:schemeClr val="bg1"/>
                </a:solidFill>
                <a:latin typeface="HGP創英角ｺﾞｼｯｸUB" panose="020B0900000000000000" pitchFamily="50" charset="-128"/>
                <a:ea typeface="HGP創英角ｺﾞｼｯｸUB" panose="020B0900000000000000" pitchFamily="50" charset="-128"/>
              </a:rPr>
              <a:t>他のカードも気になっちゃうようなフレーバーテキスト</a:t>
            </a:r>
            <a:endParaRPr kumimoji="1" lang="en-US" altLang="ja-JP" sz="90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3" name="グループ化 2">
            <a:extLst>
              <a:ext uri="{FF2B5EF4-FFF2-40B4-BE49-F238E27FC236}">
                <a16:creationId xmlns:a16="http://schemas.microsoft.com/office/drawing/2014/main" id="{67E841EF-2DCE-C84B-A950-465DB3515C73}"/>
              </a:ext>
            </a:extLst>
          </p:cNvPr>
          <p:cNvGrpSpPr/>
          <p:nvPr/>
        </p:nvGrpSpPr>
        <p:grpSpPr>
          <a:xfrm>
            <a:off x="8789493" y="5003473"/>
            <a:ext cx="87319" cy="787057"/>
            <a:chOff x="8789493" y="3757423"/>
            <a:chExt cx="93445" cy="2033108"/>
          </a:xfrm>
        </p:grpSpPr>
        <p:sp>
          <p:nvSpPr>
            <p:cNvPr id="175" name="四角形: 角を丸くする 327">
              <a:extLst>
                <a:ext uri="{FF2B5EF4-FFF2-40B4-BE49-F238E27FC236}">
                  <a16:creationId xmlns:a16="http://schemas.microsoft.com/office/drawing/2014/main" id="{D337A942-99D4-1E41-ADB6-9A0ACF4EBB8F}"/>
                </a:ext>
              </a:extLst>
            </p:cNvPr>
            <p:cNvSpPr/>
            <p:nvPr/>
          </p:nvSpPr>
          <p:spPr>
            <a:xfrm>
              <a:off x="8789493" y="3757423"/>
              <a:ext cx="93445" cy="2033108"/>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6" name="四角形: 角を丸くする 328">
              <a:extLst>
                <a:ext uri="{FF2B5EF4-FFF2-40B4-BE49-F238E27FC236}">
                  <a16:creationId xmlns:a16="http://schemas.microsoft.com/office/drawing/2014/main" id="{3DF7CC37-15E5-E342-9A29-702D07DF7E03}"/>
                </a:ext>
              </a:extLst>
            </p:cNvPr>
            <p:cNvSpPr/>
            <p:nvPr/>
          </p:nvSpPr>
          <p:spPr>
            <a:xfrm>
              <a:off x="8790229" y="3757423"/>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77" name="テキスト ボックス 414">
            <a:extLst>
              <a:ext uri="{FF2B5EF4-FFF2-40B4-BE49-F238E27FC236}">
                <a16:creationId xmlns:a16="http://schemas.microsoft.com/office/drawing/2014/main" id="{A9CF7396-3475-AC48-A8A0-05FEB180F775}"/>
              </a:ext>
            </a:extLst>
          </p:cNvPr>
          <p:cNvSpPr txBox="1"/>
          <p:nvPr/>
        </p:nvSpPr>
        <p:spPr>
          <a:xfrm>
            <a:off x="5711746" y="5785152"/>
            <a:ext cx="2883606" cy="22340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900" b="0">
                <a:solidFill>
                  <a:schemeClr val="tx1"/>
                </a:solidFill>
                <a:latin typeface="HGP創英角ｺﾞｼｯｸUB" panose="020B0900000000000000" pitchFamily="50" charset="-128"/>
                <a:ea typeface="HGP創英角ｺﾞｼｯｸUB" panose="020B0900000000000000" pitchFamily="50" charset="-128"/>
              </a:rPr>
              <a:t>※</a:t>
            </a:r>
            <a:r>
              <a:rPr kumimoji="1" lang="ja-JP" altLang="en-US" sz="900">
                <a:solidFill>
                  <a:schemeClr val="tx1"/>
                </a:solidFill>
                <a:latin typeface="HGP創英角ｺﾞｼｯｸUB" panose="020B0900000000000000" pitchFamily="50" charset="-128"/>
                <a:ea typeface="HGP創英角ｺﾞｼｯｸUB" panose="020B0900000000000000" pitchFamily="50" charset="-128"/>
              </a:rPr>
              <a:t>想定解像度で</a:t>
            </a:r>
            <a:r>
              <a:rPr kumimoji="1" lang="en-US" altLang="ja-JP" sz="900">
                <a:solidFill>
                  <a:schemeClr val="tx1"/>
                </a:solidFill>
                <a:latin typeface="HGP創英角ｺﾞｼｯｸUB" panose="020B0900000000000000" pitchFamily="50" charset="-128"/>
                <a:ea typeface="HGP創英角ｺﾞｼｯｸUB" panose="020B0900000000000000" pitchFamily="50" charset="-128"/>
              </a:rPr>
              <a:t>TRS</a:t>
            </a:r>
            <a:r>
              <a:rPr kumimoji="1" lang="ja-JP" altLang="en-US" sz="900">
                <a:solidFill>
                  <a:schemeClr val="tx1"/>
                </a:solidFill>
                <a:latin typeface="HGP創英角ｺﾞｼｯｸUB" panose="020B0900000000000000" pitchFamily="50" charset="-128"/>
                <a:ea typeface="HGP創英角ｺﾞｼｯｸUB" panose="020B0900000000000000" pitchFamily="50" charset="-128"/>
              </a:rPr>
              <a:t>までは表示されるようにする。</a:t>
            </a:r>
            <a:endParaRPr kumimoji="1" lang="en-US" altLang="ja-JP" sz="900" b="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0" name="テキスト ボックス 109">
            <a:extLst>
              <a:ext uri="{FF2B5EF4-FFF2-40B4-BE49-F238E27FC236}">
                <a16:creationId xmlns:a16="http://schemas.microsoft.com/office/drawing/2014/main" id="{1F594FE0-A1FE-4D70-A104-4D083525EB92}"/>
              </a:ext>
            </a:extLst>
          </p:cNvPr>
          <p:cNvSpPr txBox="1"/>
          <p:nvPr/>
        </p:nvSpPr>
        <p:spPr>
          <a:xfrm>
            <a:off x="-1" y="5259209"/>
            <a:ext cx="7974247"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TRC</a:t>
            </a:r>
            <a:r>
              <a:rPr kumimoji="1" lang="ja-JP" altLang="en-US" sz="11500" b="1">
                <a:solidFill>
                  <a:schemeClr val="tx1">
                    <a:lumMod val="50000"/>
                    <a:lumOff val="50000"/>
                    <a:alpha val="14000"/>
                  </a:schemeClr>
                </a:solidFill>
              </a:rPr>
              <a:t>詳細</a:t>
            </a:r>
          </a:p>
        </p:txBody>
      </p:sp>
      <p:sp>
        <p:nvSpPr>
          <p:cNvPr id="5" name="正方形/長方形 4">
            <a:extLst>
              <a:ext uri="{FF2B5EF4-FFF2-40B4-BE49-F238E27FC236}">
                <a16:creationId xmlns:a16="http://schemas.microsoft.com/office/drawing/2014/main" id="{F818EA08-AE10-4AF3-8925-4330C274A799}"/>
              </a:ext>
            </a:extLst>
          </p:cNvPr>
          <p:cNvSpPr/>
          <p:nvPr/>
        </p:nvSpPr>
        <p:spPr>
          <a:xfrm>
            <a:off x="6495344" y="818701"/>
            <a:ext cx="1722600" cy="275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TRカード詳細</a:t>
            </a:r>
          </a:p>
        </p:txBody>
      </p:sp>
    </p:spTree>
    <p:extLst>
      <p:ext uri="{BB962C8B-B14F-4D97-AF65-F5344CB8AC3E}">
        <p14:creationId xmlns:p14="http://schemas.microsoft.com/office/powerpoint/2010/main" val="2390799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84731" cy="276999"/>
          </a:xfrm>
          <a:prstGeom prst="rect">
            <a:avLst/>
          </a:prstGeom>
          <a:noFill/>
        </p:spPr>
        <p:txBody>
          <a:bodyPr wrap="none" rtlCol="0">
            <a:spAutoFit/>
          </a:bodyPr>
          <a:lstStyle/>
          <a:p>
            <a:endParaRPr kumimoji="1" lang="en-US" altLang="ja-JP" sz="1200"/>
          </a:p>
        </p:txBody>
      </p:sp>
      <p:sp>
        <p:nvSpPr>
          <p:cNvPr id="126" name="テキスト ボックス 414">
            <a:extLst>
              <a:ext uri="{FF2B5EF4-FFF2-40B4-BE49-F238E27FC236}">
                <a16:creationId xmlns:a16="http://schemas.microsoft.com/office/drawing/2014/main" id="{D6D10BD3-DAAA-2B47-8D54-659B02D9D200}"/>
              </a:ext>
            </a:extLst>
          </p:cNvPr>
          <p:cNvSpPr txBox="1"/>
          <p:nvPr/>
        </p:nvSpPr>
        <p:spPr>
          <a:xfrm>
            <a:off x="7337064" y="5729638"/>
            <a:ext cx="1632323" cy="49403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80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1" name="テキスト ボックス 414">
            <a:extLst>
              <a:ext uri="{FF2B5EF4-FFF2-40B4-BE49-F238E27FC236}">
                <a16:creationId xmlns:a16="http://schemas.microsoft.com/office/drawing/2014/main" id="{D1DC9B9B-1E70-E449-8BC1-D522F90D902A}"/>
              </a:ext>
            </a:extLst>
          </p:cNvPr>
          <p:cNvSpPr txBox="1"/>
          <p:nvPr/>
        </p:nvSpPr>
        <p:spPr>
          <a:xfrm>
            <a:off x="7337064" y="5665406"/>
            <a:ext cx="1632323" cy="49403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80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10" name="テキスト ボックス 109">
            <a:extLst>
              <a:ext uri="{FF2B5EF4-FFF2-40B4-BE49-F238E27FC236}">
                <a16:creationId xmlns:a16="http://schemas.microsoft.com/office/drawing/2014/main" id="{1F594FE0-A1FE-4D70-A104-4D083525EB92}"/>
              </a:ext>
            </a:extLst>
          </p:cNvPr>
          <p:cNvSpPr txBox="1"/>
          <p:nvPr/>
        </p:nvSpPr>
        <p:spPr>
          <a:xfrm>
            <a:off x="-1" y="5259209"/>
            <a:ext cx="7974247"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err="1">
                <a:solidFill>
                  <a:schemeClr val="tx1">
                    <a:lumMod val="50000"/>
                    <a:lumOff val="50000"/>
                    <a:alpha val="14000"/>
                  </a:schemeClr>
                </a:solidFill>
              </a:rPr>
              <a:t>TRC</a:t>
            </a:r>
            <a:r>
              <a:rPr kumimoji="1" lang="ja-JP" altLang="en-US" sz="11500" b="1">
                <a:solidFill>
                  <a:schemeClr val="tx1">
                    <a:lumMod val="50000"/>
                    <a:lumOff val="50000"/>
                    <a:alpha val="14000"/>
                  </a:schemeClr>
                </a:solidFill>
              </a:rPr>
              <a:t>分解</a:t>
            </a:r>
          </a:p>
        </p:txBody>
      </p:sp>
      <p:sp>
        <p:nvSpPr>
          <p:cNvPr id="111" name="テキスト ボックス 110">
            <a:extLst>
              <a:ext uri="{FF2B5EF4-FFF2-40B4-BE49-F238E27FC236}">
                <a16:creationId xmlns:a16="http://schemas.microsoft.com/office/drawing/2014/main" id="{C39A69CE-DFAD-48D3-BF4F-DA18526BE55B}"/>
              </a:ext>
            </a:extLst>
          </p:cNvPr>
          <p:cNvSpPr txBox="1"/>
          <p:nvPr/>
        </p:nvSpPr>
        <p:spPr>
          <a:xfrm>
            <a:off x="591845" y="569577"/>
            <a:ext cx="1415772" cy="276999"/>
          </a:xfrm>
          <a:prstGeom prst="rect">
            <a:avLst/>
          </a:prstGeom>
          <a:noFill/>
        </p:spPr>
        <p:txBody>
          <a:bodyPr wrap="none" rtlCol="0">
            <a:spAutoFit/>
          </a:bodyPr>
          <a:lstStyle/>
          <a:p>
            <a:r>
              <a:rPr kumimoji="1" lang="ja-JP" altLang="en-US" sz="1200" b="1"/>
              <a:t>○ＴＲカード分解</a:t>
            </a:r>
          </a:p>
        </p:txBody>
      </p:sp>
      <p:sp>
        <p:nvSpPr>
          <p:cNvPr id="112" name="テキスト ボックス 111">
            <a:extLst>
              <a:ext uri="{FF2B5EF4-FFF2-40B4-BE49-F238E27FC236}">
                <a16:creationId xmlns:a16="http://schemas.microsoft.com/office/drawing/2014/main" id="{72F4682B-9DAA-4986-A67B-4B0A94EFF5AB}"/>
              </a:ext>
            </a:extLst>
          </p:cNvPr>
          <p:cNvSpPr txBox="1"/>
          <p:nvPr/>
        </p:nvSpPr>
        <p:spPr>
          <a:xfrm>
            <a:off x="743285" y="840611"/>
            <a:ext cx="3134191" cy="400110"/>
          </a:xfrm>
          <a:prstGeom prst="rect">
            <a:avLst/>
          </a:prstGeom>
          <a:noFill/>
        </p:spPr>
        <p:txBody>
          <a:bodyPr wrap="none" rtlCol="0">
            <a:spAutoFit/>
          </a:bodyPr>
          <a:lstStyle/>
          <a:p>
            <a:r>
              <a:rPr kumimoji="1" lang="ja-JP" altLang="en-US" sz="1000"/>
              <a:t>余っているＴＲカードを分解しポイントを獲得し、</a:t>
            </a:r>
            <a:endParaRPr kumimoji="1" lang="en-US" altLang="ja-JP" sz="1000"/>
          </a:p>
          <a:p>
            <a:r>
              <a:rPr kumimoji="1" lang="ja-JP" altLang="en-US" sz="1000"/>
              <a:t>到達するポイントごとに報酬が獲得できる。</a:t>
            </a:r>
            <a:endParaRPr kumimoji="1" lang="en-US" altLang="ja-JP" sz="1000"/>
          </a:p>
        </p:txBody>
      </p:sp>
      <p:sp>
        <p:nvSpPr>
          <p:cNvPr id="113" name="テキスト ボックス 112">
            <a:extLst>
              <a:ext uri="{FF2B5EF4-FFF2-40B4-BE49-F238E27FC236}">
                <a16:creationId xmlns:a16="http://schemas.microsoft.com/office/drawing/2014/main" id="{A47DFD79-5193-44CF-A2B0-3174DF39C996}"/>
              </a:ext>
            </a:extLst>
          </p:cNvPr>
          <p:cNvSpPr txBox="1"/>
          <p:nvPr/>
        </p:nvSpPr>
        <p:spPr>
          <a:xfrm>
            <a:off x="727750" y="1839558"/>
            <a:ext cx="1972015" cy="246221"/>
          </a:xfrm>
          <a:prstGeom prst="rect">
            <a:avLst/>
          </a:prstGeom>
          <a:noFill/>
        </p:spPr>
        <p:txBody>
          <a:bodyPr wrap="none" rtlCol="0">
            <a:spAutoFit/>
          </a:bodyPr>
          <a:lstStyle/>
          <a:p>
            <a:r>
              <a:rPr kumimoji="1" lang="ja-JP" altLang="en-US" sz="1000" b="1"/>
              <a:t>・交換期間</a:t>
            </a:r>
            <a:r>
              <a:rPr kumimoji="1" lang="ja-JP" altLang="en-US" sz="1000" b="1">
                <a:solidFill>
                  <a:srgbClr val="FF0000"/>
                </a:solidFill>
              </a:rPr>
              <a:t>（</a:t>
            </a:r>
            <a:r>
              <a:rPr kumimoji="1" lang="en-US" altLang="ja-JP" sz="1000" b="1">
                <a:solidFill>
                  <a:srgbClr val="FF0000"/>
                </a:solidFill>
              </a:rPr>
              <a:t>20191219</a:t>
            </a:r>
            <a:r>
              <a:rPr kumimoji="1" lang="ja-JP" altLang="en-US" sz="1000" b="1">
                <a:solidFill>
                  <a:srgbClr val="FF0000"/>
                </a:solidFill>
              </a:rPr>
              <a:t>新規）</a:t>
            </a:r>
          </a:p>
        </p:txBody>
      </p:sp>
      <p:sp>
        <p:nvSpPr>
          <p:cNvPr id="114" name="テキスト ボックス 113">
            <a:extLst>
              <a:ext uri="{FF2B5EF4-FFF2-40B4-BE49-F238E27FC236}">
                <a16:creationId xmlns:a16="http://schemas.microsoft.com/office/drawing/2014/main" id="{3227A3FD-E1F7-4292-86CF-038ABA674F8E}"/>
              </a:ext>
            </a:extLst>
          </p:cNvPr>
          <p:cNvSpPr txBox="1"/>
          <p:nvPr/>
        </p:nvSpPr>
        <p:spPr>
          <a:xfrm>
            <a:off x="879190" y="2110592"/>
            <a:ext cx="2108269" cy="246221"/>
          </a:xfrm>
          <a:prstGeom prst="rect">
            <a:avLst/>
          </a:prstGeom>
          <a:noFill/>
        </p:spPr>
        <p:txBody>
          <a:bodyPr wrap="none" rtlCol="0">
            <a:spAutoFit/>
          </a:bodyPr>
          <a:lstStyle/>
          <a:p>
            <a:r>
              <a:rPr kumimoji="1" lang="ja-JP" altLang="en-US" sz="1000"/>
              <a:t>ポイントの交換期間は設けない。</a:t>
            </a:r>
            <a:endParaRPr kumimoji="1" lang="en-US" altLang="ja-JP" sz="1000"/>
          </a:p>
        </p:txBody>
      </p:sp>
      <p:sp>
        <p:nvSpPr>
          <p:cNvPr id="115" name="テキスト ボックス 114">
            <a:extLst>
              <a:ext uri="{FF2B5EF4-FFF2-40B4-BE49-F238E27FC236}">
                <a16:creationId xmlns:a16="http://schemas.microsoft.com/office/drawing/2014/main" id="{6ED6A871-B876-4263-A1E1-0B79EF4186E5}"/>
              </a:ext>
            </a:extLst>
          </p:cNvPr>
          <p:cNvSpPr txBox="1"/>
          <p:nvPr/>
        </p:nvSpPr>
        <p:spPr>
          <a:xfrm>
            <a:off x="696885" y="1240721"/>
            <a:ext cx="2428870" cy="246221"/>
          </a:xfrm>
          <a:prstGeom prst="rect">
            <a:avLst/>
          </a:prstGeom>
          <a:noFill/>
        </p:spPr>
        <p:txBody>
          <a:bodyPr wrap="none" rtlCol="0">
            <a:spAutoFit/>
          </a:bodyPr>
          <a:lstStyle/>
          <a:p>
            <a:r>
              <a:rPr kumimoji="1" lang="ja-JP" altLang="en-US" sz="1000" b="1"/>
              <a:t>・ポイントについて</a:t>
            </a:r>
            <a:r>
              <a:rPr kumimoji="1" lang="ja-JP" altLang="en-US" sz="1000" b="1">
                <a:solidFill>
                  <a:srgbClr val="FF0000"/>
                </a:solidFill>
              </a:rPr>
              <a:t>（</a:t>
            </a:r>
            <a:r>
              <a:rPr kumimoji="1" lang="en-US" altLang="ja-JP" sz="1000" b="1">
                <a:solidFill>
                  <a:srgbClr val="FF0000"/>
                </a:solidFill>
              </a:rPr>
              <a:t>20191216</a:t>
            </a:r>
            <a:r>
              <a:rPr kumimoji="1" lang="ja-JP" altLang="en-US" sz="1000" b="1">
                <a:solidFill>
                  <a:srgbClr val="FF0000"/>
                </a:solidFill>
              </a:rPr>
              <a:t>新規）</a:t>
            </a:r>
          </a:p>
        </p:txBody>
      </p:sp>
      <p:sp>
        <p:nvSpPr>
          <p:cNvPr id="116" name="テキスト ボックス 115">
            <a:extLst>
              <a:ext uri="{FF2B5EF4-FFF2-40B4-BE49-F238E27FC236}">
                <a16:creationId xmlns:a16="http://schemas.microsoft.com/office/drawing/2014/main" id="{1CD6C783-EFEC-4040-86C0-5F4A73708EBB}"/>
              </a:ext>
            </a:extLst>
          </p:cNvPr>
          <p:cNvSpPr txBox="1"/>
          <p:nvPr/>
        </p:nvSpPr>
        <p:spPr>
          <a:xfrm>
            <a:off x="848325" y="1511755"/>
            <a:ext cx="3518912" cy="246221"/>
          </a:xfrm>
          <a:prstGeom prst="rect">
            <a:avLst/>
          </a:prstGeom>
          <a:noFill/>
        </p:spPr>
        <p:txBody>
          <a:bodyPr wrap="none" rtlCol="0">
            <a:spAutoFit/>
          </a:bodyPr>
          <a:lstStyle/>
          <a:p>
            <a:r>
              <a:rPr kumimoji="1" lang="ja-JP" altLang="en-US" sz="1000"/>
              <a:t>本ポイントを使用するのは、ショップで報酬を得るのみ。</a:t>
            </a:r>
            <a:endParaRPr kumimoji="1" lang="en-US" altLang="ja-JP" sz="1000"/>
          </a:p>
        </p:txBody>
      </p:sp>
      <p:sp>
        <p:nvSpPr>
          <p:cNvPr id="117" name="四角形: 角を丸くする 116">
            <a:extLst>
              <a:ext uri="{FF2B5EF4-FFF2-40B4-BE49-F238E27FC236}">
                <a16:creationId xmlns:a16="http://schemas.microsoft.com/office/drawing/2014/main" id="{7D8AC98E-68CB-4E52-885F-4A3ECA602F7C}"/>
              </a:ext>
            </a:extLst>
          </p:cNvPr>
          <p:cNvSpPr/>
          <p:nvPr/>
        </p:nvSpPr>
        <p:spPr>
          <a:xfrm>
            <a:off x="4295967" y="691357"/>
            <a:ext cx="2570672" cy="729717"/>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00">
                <a:solidFill>
                  <a:schemeClr val="tx1"/>
                </a:solidFill>
              </a:rPr>
              <a:t>Redmine</a:t>
            </a:r>
            <a:r>
              <a:rPr kumimoji="1" lang="ja-JP" altLang="en-US" sz="1000">
                <a:solidFill>
                  <a:schemeClr val="tx1"/>
                </a:solidFill>
              </a:rPr>
              <a:t> </a:t>
            </a:r>
            <a:r>
              <a:rPr kumimoji="1" lang="en-US" altLang="ja-JP" sz="1000">
                <a:solidFill>
                  <a:schemeClr val="tx1"/>
                </a:solidFill>
              </a:rPr>
              <a:t>#211</a:t>
            </a:r>
          </a:p>
          <a:p>
            <a:r>
              <a:rPr kumimoji="1" lang="ja-JP" altLang="en-US" sz="1000">
                <a:solidFill>
                  <a:schemeClr val="tx1"/>
                </a:solidFill>
              </a:rPr>
              <a:t>他の箇所でも使わず、目立たせるようなものではないためポイント名はつけない。</a:t>
            </a:r>
          </a:p>
        </p:txBody>
      </p:sp>
    </p:spTree>
    <p:extLst>
      <p:ext uri="{BB962C8B-B14F-4D97-AF65-F5344CB8AC3E}">
        <p14:creationId xmlns:p14="http://schemas.microsoft.com/office/powerpoint/2010/main" val="3196879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473754"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 </a:t>
            </a:r>
            <a:r>
              <a:rPr kumimoji="1" lang="en-US" altLang="ja-JP" sz="1400" b="1">
                <a:latin typeface="+mn-ea"/>
              </a:rPr>
              <a:t>TR</a:t>
            </a:r>
            <a:r>
              <a:rPr kumimoji="1" lang="ja-JP" altLang="en-US" sz="1400" b="1">
                <a:latin typeface="+mn-ea"/>
              </a:rPr>
              <a:t>カード</a:t>
            </a:r>
            <a:endParaRPr kumimoji="1" lang="en-US" altLang="ja-JP"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895071" cy="307777"/>
          </a:xfrm>
          <a:prstGeom prst="rect">
            <a:avLst/>
          </a:prstGeom>
          <a:noFill/>
        </p:spPr>
        <p:txBody>
          <a:bodyPr wrap="none" rtlCol="0">
            <a:spAutoFit/>
          </a:bodyPr>
          <a:lstStyle/>
          <a:p>
            <a:r>
              <a:rPr kumimoji="1" lang="en-US" altLang="ja-JP" sz="1400" b="1"/>
              <a:t>1. tr100.TR</a:t>
            </a:r>
            <a:r>
              <a:rPr kumimoji="1" lang="ja-JP" altLang="en-US" sz="1400" b="1"/>
              <a:t>カード</a:t>
            </a:r>
            <a:r>
              <a:rPr kumimoji="1" lang="en-US" altLang="ja-JP" sz="1400" b="1"/>
              <a:t>TOP</a:t>
            </a:r>
            <a:endParaRPr kumimoji="1" lang="ja-JP" altLang="en-US" sz="1400" b="1"/>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390672" cy="461665"/>
          </a:xfrm>
          <a:prstGeom prst="rect">
            <a:avLst/>
          </a:prstGeom>
          <a:noFill/>
        </p:spPr>
        <p:txBody>
          <a:bodyPr wrap="none" rtlCol="0">
            <a:spAutoFit/>
          </a:bodyPr>
          <a:lstStyle/>
          <a:p>
            <a:r>
              <a:rPr kumimoji="1" lang="ja-JP" altLang="en-US" sz="1000"/>
              <a:t>部隊</a:t>
            </a:r>
            <a:r>
              <a:rPr kumimoji="1" lang="en-US" altLang="ja-JP" sz="1000"/>
              <a:t>TOP</a:t>
            </a:r>
            <a:r>
              <a:rPr kumimoji="1" lang="ja-JP" altLang="en-US" sz="1000"/>
              <a:t>から「</a:t>
            </a:r>
            <a:r>
              <a:rPr kumimoji="1" lang="en-US" altLang="ja-JP" sz="1400" b="1"/>
              <a:t>TR</a:t>
            </a:r>
            <a:r>
              <a:rPr kumimoji="1" lang="ja-JP" altLang="en-US" sz="1400" b="1"/>
              <a:t>カード</a:t>
            </a:r>
            <a:r>
              <a:rPr kumimoji="1" lang="ja-JP" altLang="en-US" sz="1000"/>
              <a:t>」を押下した時に遷移。</a:t>
            </a:r>
            <a:endParaRPr kumimoji="1" lang="en-US" altLang="ja-JP" sz="1000"/>
          </a:p>
          <a:p>
            <a:r>
              <a:rPr kumimoji="1" lang="ja-JP" altLang="en-US" sz="1000"/>
              <a:t>遷移してきた時に、なんかボイスが再生されて欲しい。</a:t>
            </a:r>
            <a:endParaRPr kumimoji="1" lang="en-US" altLang="ja-JP" sz="1000"/>
          </a:p>
        </p:txBody>
      </p:sp>
      <p:sp>
        <p:nvSpPr>
          <p:cNvPr id="186" name="正方形/長方形 185">
            <a:extLst>
              <a:ext uri="{FF2B5EF4-FFF2-40B4-BE49-F238E27FC236}">
                <a16:creationId xmlns:a16="http://schemas.microsoft.com/office/drawing/2014/main" id="{01BA6022-17BB-444E-9537-3EFB07819886}"/>
              </a:ext>
            </a:extLst>
          </p:cNvPr>
          <p:cNvSpPr/>
          <p:nvPr/>
        </p:nvSpPr>
        <p:spPr>
          <a:xfrm>
            <a:off x="5633567" y="766892"/>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en-US" altLang="ja-JP" b="1">
                <a:latin typeface="メイリオ" panose="020B0604030504040204" pitchFamily="50" charset="-128"/>
                <a:ea typeface="メイリオ" panose="020B0604030504040204" pitchFamily="50" charset="-128"/>
              </a:rPr>
              <a:t>TR</a:t>
            </a:r>
            <a:r>
              <a:rPr kumimoji="1" lang="ja-JP" altLang="en-US" b="1">
                <a:latin typeface="メイリオ" panose="020B0604030504040204" pitchFamily="50" charset="-128"/>
                <a:ea typeface="メイリオ" panose="020B0604030504040204" pitchFamily="50" charset="-128"/>
              </a:rPr>
              <a:t>カード</a:t>
            </a:r>
            <a:endParaRPr kumimoji="1" lang="ja-JP" altLang="en-US" sz="1100" b="1">
              <a:latin typeface="メイリオ" panose="020B0604030504040204" pitchFamily="50" charset="-128"/>
              <a:ea typeface="メイリオ" panose="020B0604030504040204" pitchFamily="50" charset="-128"/>
            </a:endParaRPr>
          </a:p>
        </p:txBody>
      </p:sp>
      <p:grpSp>
        <p:nvGrpSpPr>
          <p:cNvPr id="187" name="グループ化 186">
            <a:extLst>
              <a:ext uri="{FF2B5EF4-FFF2-40B4-BE49-F238E27FC236}">
                <a16:creationId xmlns:a16="http://schemas.microsoft.com/office/drawing/2014/main" id="{26815551-3A52-7A47-860A-5AAC7BF1F1E6}"/>
              </a:ext>
            </a:extLst>
          </p:cNvPr>
          <p:cNvGrpSpPr/>
          <p:nvPr/>
        </p:nvGrpSpPr>
        <p:grpSpPr>
          <a:xfrm>
            <a:off x="5633567" y="4910265"/>
            <a:ext cx="2566626" cy="428626"/>
            <a:chOff x="0" y="4143375"/>
            <a:chExt cx="2571750" cy="428625"/>
          </a:xfrm>
        </p:grpSpPr>
        <p:sp>
          <p:nvSpPr>
            <p:cNvPr id="188" name="四角形: 角を丸くする 2">
              <a:extLst>
                <a:ext uri="{FF2B5EF4-FFF2-40B4-BE49-F238E27FC236}">
                  <a16:creationId xmlns:a16="http://schemas.microsoft.com/office/drawing/2014/main" id="{F7FA7316-5B65-EB4F-AAED-7768D87A0ABA}"/>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189" name="四角形: 角を丸くする 3">
              <a:extLst>
                <a:ext uri="{FF2B5EF4-FFF2-40B4-BE49-F238E27FC236}">
                  <a16:creationId xmlns:a16="http://schemas.microsoft.com/office/drawing/2014/main" id="{39A8A229-2428-A94D-A196-DEF5BFA2C101}"/>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190" name="四角形: 角を丸くする 4">
              <a:extLst>
                <a:ext uri="{FF2B5EF4-FFF2-40B4-BE49-F238E27FC236}">
                  <a16:creationId xmlns:a16="http://schemas.microsoft.com/office/drawing/2014/main" id="{7910F9C3-996F-8A42-BB0D-D9EB160537F4}"/>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191" name="四角形: 角を丸くする 5">
              <a:extLst>
                <a:ext uri="{FF2B5EF4-FFF2-40B4-BE49-F238E27FC236}">
                  <a16:creationId xmlns:a16="http://schemas.microsoft.com/office/drawing/2014/main" id="{5481AD32-F4BC-BB44-966B-393ED99390AA}"/>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192" name="四角形: 角を丸くする 6">
              <a:extLst>
                <a:ext uri="{FF2B5EF4-FFF2-40B4-BE49-F238E27FC236}">
                  <a16:creationId xmlns:a16="http://schemas.microsoft.com/office/drawing/2014/main" id="{1FC29148-CE72-614D-A860-65BCF8237F07}"/>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193" name="四角形: 角を丸くする 7">
              <a:extLst>
                <a:ext uri="{FF2B5EF4-FFF2-40B4-BE49-F238E27FC236}">
                  <a16:creationId xmlns:a16="http://schemas.microsoft.com/office/drawing/2014/main" id="{F095F9E7-092A-E340-98F5-842474CD9076}"/>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194" name="グループ化 193">
            <a:extLst>
              <a:ext uri="{FF2B5EF4-FFF2-40B4-BE49-F238E27FC236}">
                <a16:creationId xmlns:a16="http://schemas.microsoft.com/office/drawing/2014/main" id="{7F588CEC-1430-3447-AB48-6BA2CAF94CB7}"/>
              </a:ext>
            </a:extLst>
          </p:cNvPr>
          <p:cNvGrpSpPr/>
          <p:nvPr/>
        </p:nvGrpSpPr>
        <p:grpSpPr>
          <a:xfrm>
            <a:off x="5633567" y="766890"/>
            <a:ext cx="2566621" cy="571500"/>
            <a:chOff x="0" y="0"/>
            <a:chExt cx="2637694" cy="599215"/>
          </a:xfrm>
        </p:grpSpPr>
        <p:sp>
          <p:nvSpPr>
            <p:cNvPr id="195" name="正方形/長方形 194">
              <a:extLst>
                <a:ext uri="{FF2B5EF4-FFF2-40B4-BE49-F238E27FC236}">
                  <a16:creationId xmlns:a16="http://schemas.microsoft.com/office/drawing/2014/main" id="{388C60D0-8AC3-1E42-B659-BA97B3A71E00}"/>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96" name="正方形/長方形 195">
              <a:extLst>
                <a:ext uri="{FF2B5EF4-FFF2-40B4-BE49-F238E27FC236}">
                  <a16:creationId xmlns:a16="http://schemas.microsoft.com/office/drawing/2014/main" id="{8027143D-D271-034B-8AA1-1B167135631C}"/>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97" name="正方形/長方形 196">
              <a:extLst>
                <a:ext uri="{FF2B5EF4-FFF2-40B4-BE49-F238E27FC236}">
                  <a16:creationId xmlns:a16="http://schemas.microsoft.com/office/drawing/2014/main" id="{3028E382-FFC6-6E4C-A5BE-BD912CC687C0}"/>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98" name="正方形/長方形 197">
              <a:extLst>
                <a:ext uri="{FF2B5EF4-FFF2-40B4-BE49-F238E27FC236}">
                  <a16:creationId xmlns:a16="http://schemas.microsoft.com/office/drawing/2014/main" id="{13A4B571-7745-9742-B0A6-C95937DFB0F4}"/>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99" name="四角形: 角を丸くする 13">
              <a:extLst>
                <a:ext uri="{FF2B5EF4-FFF2-40B4-BE49-F238E27FC236}">
                  <a16:creationId xmlns:a16="http://schemas.microsoft.com/office/drawing/2014/main" id="{CB409537-AB35-9F49-BBB5-2EC5AC5D0CBE}"/>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0" name="正方形/長方形 199">
              <a:extLst>
                <a:ext uri="{FF2B5EF4-FFF2-40B4-BE49-F238E27FC236}">
                  <a16:creationId xmlns:a16="http://schemas.microsoft.com/office/drawing/2014/main" id="{B27BF4CB-9895-7649-A995-0DEA35B93036}"/>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01" name="楕円 15">
              <a:extLst>
                <a:ext uri="{FF2B5EF4-FFF2-40B4-BE49-F238E27FC236}">
                  <a16:creationId xmlns:a16="http://schemas.microsoft.com/office/drawing/2014/main" id="{36595BB7-D6F3-1841-80F5-B682C4C3DF13}"/>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02" name="四角形: 角を丸くする 16">
              <a:extLst>
                <a:ext uri="{FF2B5EF4-FFF2-40B4-BE49-F238E27FC236}">
                  <a16:creationId xmlns:a16="http://schemas.microsoft.com/office/drawing/2014/main" id="{8119295F-7288-2247-A56C-F34E31C6C7E2}"/>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3" name="正方形/長方形 202">
              <a:extLst>
                <a:ext uri="{FF2B5EF4-FFF2-40B4-BE49-F238E27FC236}">
                  <a16:creationId xmlns:a16="http://schemas.microsoft.com/office/drawing/2014/main" id="{CBDFC539-854E-EE4E-95B9-0A8BDE170A3C}"/>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04" name="四角形: 角を丸くする 18">
              <a:extLst>
                <a:ext uri="{FF2B5EF4-FFF2-40B4-BE49-F238E27FC236}">
                  <a16:creationId xmlns:a16="http://schemas.microsoft.com/office/drawing/2014/main" id="{C6C1B91B-4B13-4145-A45E-FD7AE89FA69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5" name="四角形: 角を丸くする 19">
              <a:extLst>
                <a:ext uri="{FF2B5EF4-FFF2-40B4-BE49-F238E27FC236}">
                  <a16:creationId xmlns:a16="http://schemas.microsoft.com/office/drawing/2014/main" id="{5D2B3A21-94CA-1445-BD0C-914AB57385B9}"/>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6" name="テキスト ボックス 2937">
              <a:extLst>
                <a:ext uri="{FF2B5EF4-FFF2-40B4-BE49-F238E27FC236}">
                  <a16:creationId xmlns:a16="http://schemas.microsoft.com/office/drawing/2014/main" id="{2A6B2F3D-FCA3-0B48-AC3A-AACF49FB9D8E}"/>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07" name="テキスト ボックス 2941">
              <a:extLst>
                <a:ext uri="{FF2B5EF4-FFF2-40B4-BE49-F238E27FC236}">
                  <a16:creationId xmlns:a16="http://schemas.microsoft.com/office/drawing/2014/main" id="{D5634895-E9EE-DF44-9173-E66B228FDE12}"/>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09" name="四角形: 角を丸くする 58">
            <a:extLst>
              <a:ext uri="{FF2B5EF4-FFF2-40B4-BE49-F238E27FC236}">
                <a16:creationId xmlns:a16="http://schemas.microsoft.com/office/drawing/2014/main" id="{3A9C2082-B264-9348-9484-C544559084FB}"/>
              </a:ext>
            </a:extLst>
          </p:cNvPr>
          <p:cNvSpPr/>
          <p:nvPr/>
        </p:nvSpPr>
        <p:spPr>
          <a:xfrm>
            <a:off x="7458097" y="1371235"/>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pic>
        <p:nvPicPr>
          <p:cNvPr id="213" name="図 212">
            <a:extLst>
              <a:ext uri="{FF2B5EF4-FFF2-40B4-BE49-F238E27FC236}">
                <a16:creationId xmlns:a16="http://schemas.microsoft.com/office/drawing/2014/main" id="{CA8365C9-7A0B-0D41-B128-113563DAD6F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284" b="4167"/>
          <a:stretch/>
        </p:blipFill>
        <p:spPr>
          <a:xfrm>
            <a:off x="5640405" y="1628554"/>
            <a:ext cx="1429886" cy="3286125"/>
          </a:xfrm>
          <a:prstGeom prst="rect">
            <a:avLst/>
          </a:prstGeom>
        </p:spPr>
      </p:pic>
      <p:grpSp>
        <p:nvGrpSpPr>
          <p:cNvPr id="6" name="グループ化 5">
            <a:extLst>
              <a:ext uri="{FF2B5EF4-FFF2-40B4-BE49-F238E27FC236}">
                <a16:creationId xmlns:a16="http://schemas.microsoft.com/office/drawing/2014/main" id="{3AD90DF3-DEF1-E04B-9635-5CC1F0D4B268}"/>
              </a:ext>
            </a:extLst>
          </p:cNvPr>
          <p:cNvGrpSpPr/>
          <p:nvPr/>
        </p:nvGrpSpPr>
        <p:grpSpPr>
          <a:xfrm>
            <a:off x="581136" y="2088515"/>
            <a:ext cx="2473114" cy="546248"/>
            <a:chOff x="591845" y="1974681"/>
            <a:chExt cx="2473114" cy="546248"/>
          </a:xfrm>
        </p:grpSpPr>
        <p:sp>
          <p:nvSpPr>
            <p:cNvPr id="214" name="テキスト ボックス 213">
              <a:extLst>
                <a:ext uri="{FF2B5EF4-FFF2-40B4-BE49-F238E27FC236}">
                  <a16:creationId xmlns:a16="http://schemas.microsoft.com/office/drawing/2014/main" id="{1D523941-7051-D74C-A5DA-AE9136C8669D}"/>
                </a:ext>
              </a:extLst>
            </p:cNvPr>
            <p:cNvSpPr txBox="1"/>
            <p:nvPr/>
          </p:nvSpPr>
          <p:spPr>
            <a:xfrm>
              <a:off x="591845" y="1974681"/>
              <a:ext cx="1721946" cy="307777"/>
            </a:xfrm>
            <a:prstGeom prst="rect">
              <a:avLst/>
            </a:prstGeom>
            <a:noFill/>
          </p:spPr>
          <p:txBody>
            <a:bodyPr wrap="none" rtlCol="0">
              <a:spAutoFit/>
            </a:bodyPr>
            <a:lstStyle/>
            <a:p>
              <a:r>
                <a:rPr kumimoji="1" lang="en-US" altLang="ja-JP" sz="1400" b="1"/>
                <a:t>2</a:t>
              </a:r>
              <a:r>
                <a:rPr kumimoji="1" lang="ja-JP" altLang="en-US" sz="1400" b="1"/>
                <a:t>．</a:t>
              </a:r>
              <a:r>
                <a:rPr kumimoji="1" lang="en-US" altLang="ja-JP" sz="1400" b="1"/>
                <a:t>TR</a:t>
              </a:r>
              <a:r>
                <a:rPr kumimoji="1" lang="ja-JP" altLang="en-US" sz="1400" b="1"/>
                <a:t>カード：進化</a:t>
              </a:r>
              <a:endParaRPr kumimoji="1" lang="en-US" altLang="ja-JP" sz="1400" b="1"/>
            </a:p>
          </p:txBody>
        </p:sp>
        <p:sp>
          <p:nvSpPr>
            <p:cNvPr id="216" name="テキスト ボックス 215">
              <a:extLst>
                <a:ext uri="{FF2B5EF4-FFF2-40B4-BE49-F238E27FC236}">
                  <a16:creationId xmlns:a16="http://schemas.microsoft.com/office/drawing/2014/main" id="{D72A81F8-BA80-F24E-ACE6-19AEEDB4B4FF}"/>
                </a:ext>
              </a:extLst>
            </p:cNvPr>
            <p:cNvSpPr txBox="1"/>
            <p:nvPr/>
          </p:nvSpPr>
          <p:spPr>
            <a:xfrm>
              <a:off x="823640" y="2274708"/>
              <a:ext cx="2241319" cy="246221"/>
            </a:xfrm>
            <a:prstGeom prst="rect">
              <a:avLst/>
            </a:prstGeom>
            <a:noFill/>
          </p:spPr>
          <p:txBody>
            <a:bodyPr wrap="none" rtlCol="0">
              <a:spAutoFit/>
            </a:bodyPr>
            <a:lstStyle/>
            <a:p>
              <a:r>
                <a:rPr kumimoji="1" lang="en-US" altLang="ja-JP" sz="1000"/>
                <a:t>TR</a:t>
              </a:r>
              <a:r>
                <a:rPr kumimoji="1" lang="ja-JP" altLang="en-US" sz="1000"/>
                <a:t>カードの</a:t>
              </a:r>
              <a:r>
                <a:rPr kumimoji="1" lang="ja-JP" altLang="en-US" sz="1000" b="1"/>
                <a:t>進化</a:t>
              </a:r>
              <a:r>
                <a:rPr kumimoji="1" lang="ja-JP" altLang="en-US" sz="1000"/>
                <a:t>画面に遷移します。</a:t>
              </a:r>
              <a:endParaRPr kumimoji="1" lang="en-US" altLang="ja-JP" sz="1000"/>
            </a:p>
          </p:txBody>
        </p:sp>
      </p:grpSp>
      <p:grpSp>
        <p:nvGrpSpPr>
          <p:cNvPr id="4" name="グループ化 3">
            <a:extLst>
              <a:ext uri="{FF2B5EF4-FFF2-40B4-BE49-F238E27FC236}">
                <a16:creationId xmlns:a16="http://schemas.microsoft.com/office/drawing/2014/main" id="{3667553C-F4BA-4A47-99EE-7DC4DA6BEC43}"/>
              </a:ext>
            </a:extLst>
          </p:cNvPr>
          <p:cNvGrpSpPr/>
          <p:nvPr/>
        </p:nvGrpSpPr>
        <p:grpSpPr>
          <a:xfrm>
            <a:off x="581136" y="2893455"/>
            <a:ext cx="2473113" cy="534820"/>
            <a:chOff x="591845" y="2856565"/>
            <a:chExt cx="2473113" cy="534820"/>
          </a:xfrm>
        </p:grpSpPr>
        <p:sp>
          <p:nvSpPr>
            <p:cNvPr id="215" name="テキスト ボックス 214">
              <a:extLst>
                <a:ext uri="{FF2B5EF4-FFF2-40B4-BE49-F238E27FC236}">
                  <a16:creationId xmlns:a16="http://schemas.microsoft.com/office/drawing/2014/main" id="{2FC91CBA-3678-0941-86EA-2F73BF480135}"/>
                </a:ext>
              </a:extLst>
            </p:cNvPr>
            <p:cNvSpPr txBox="1"/>
            <p:nvPr/>
          </p:nvSpPr>
          <p:spPr>
            <a:xfrm>
              <a:off x="591845" y="2856565"/>
              <a:ext cx="1721946" cy="307777"/>
            </a:xfrm>
            <a:prstGeom prst="rect">
              <a:avLst/>
            </a:prstGeom>
            <a:noFill/>
          </p:spPr>
          <p:txBody>
            <a:bodyPr wrap="none" rtlCol="0">
              <a:spAutoFit/>
            </a:bodyPr>
            <a:lstStyle/>
            <a:p>
              <a:r>
                <a:rPr kumimoji="1" lang="en-US" altLang="ja-JP" sz="1400" b="1"/>
                <a:t>3</a:t>
              </a:r>
              <a:r>
                <a:rPr kumimoji="1" lang="ja-JP" altLang="en-US" sz="1400" b="1"/>
                <a:t>．</a:t>
              </a:r>
              <a:r>
                <a:rPr kumimoji="1" lang="en-US" altLang="ja-JP" sz="1400" b="1"/>
                <a:t>TR</a:t>
              </a:r>
              <a:r>
                <a:rPr kumimoji="1" lang="ja-JP" altLang="en-US" sz="1400" b="1"/>
                <a:t>カード：分解</a:t>
              </a:r>
              <a:endParaRPr kumimoji="1" lang="en-US" altLang="ja-JP" sz="1400" b="1"/>
            </a:p>
          </p:txBody>
        </p:sp>
        <p:sp>
          <p:nvSpPr>
            <p:cNvPr id="217" name="テキスト ボックス 216">
              <a:extLst>
                <a:ext uri="{FF2B5EF4-FFF2-40B4-BE49-F238E27FC236}">
                  <a16:creationId xmlns:a16="http://schemas.microsoft.com/office/drawing/2014/main" id="{D11C336D-C7C9-BF45-8F01-D24F366417DF}"/>
                </a:ext>
              </a:extLst>
            </p:cNvPr>
            <p:cNvSpPr txBox="1"/>
            <p:nvPr/>
          </p:nvSpPr>
          <p:spPr>
            <a:xfrm>
              <a:off x="823639" y="3145164"/>
              <a:ext cx="2241319" cy="246221"/>
            </a:xfrm>
            <a:prstGeom prst="rect">
              <a:avLst/>
            </a:prstGeom>
            <a:noFill/>
          </p:spPr>
          <p:txBody>
            <a:bodyPr wrap="none" rtlCol="0">
              <a:spAutoFit/>
            </a:bodyPr>
            <a:lstStyle/>
            <a:p>
              <a:r>
                <a:rPr kumimoji="1" lang="en-US" altLang="ja-JP" sz="1000"/>
                <a:t>TR</a:t>
              </a:r>
              <a:r>
                <a:rPr kumimoji="1" lang="ja-JP" altLang="en-US" sz="1000"/>
                <a:t>カードの</a:t>
              </a:r>
              <a:r>
                <a:rPr kumimoji="1" lang="ja-JP" altLang="en-US" sz="1000" b="1"/>
                <a:t>分解</a:t>
              </a:r>
              <a:r>
                <a:rPr kumimoji="1" lang="ja-JP" altLang="en-US" sz="1000"/>
                <a:t>画面に遷移します。</a:t>
              </a:r>
              <a:endParaRPr kumimoji="1" lang="en-US" altLang="ja-JP" sz="1000"/>
            </a:p>
          </p:txBody>
        </p:sp>
      </p:grpSp>
      <p:grpSp>
        <p:nvGrpSpPr>
          <p:cNvPr id="7" name="グループ化 6">
            <a:extLst>
              <a:ext uri="{FF2B5EF4-FFF2-40B4-BE49-F238E27FC236}">
                <a16:creationId xmlns:a16="http://schemas.microsoft.com/office/drawing/2014/main" id="{0B9FDF8A-2BC6-FD40-A58F-F4F9946A603D}"/>
              </a:ext>
            </a:extLst>
          </p:cNvPr>
          <p:cNvGrpSpPr/>
          <p:nvPr/>
        </p:nvGrpSpPr>
        <p:grpSpPr>
          <a:xfrm>
            <a:off x="587412" y="1283575"/>
            <a:ext cx="2473114" cy="546248"/>
            <a:chOff x="598121" y="1246685"/>
            <a:chExt cx="2473114" cy="546248"/>
          </a:xfrm>
        </p:grpSpPr>
        <p:sp>
          <p:nvSpPr>
            <p:cNvPr id="218" name="テキスト ボックス 217">
              <a:extLst>
                <a:ext uri="{FF2B5EF4-FFF2-40B4-BE49-F238E27FC236}">
                  <a16:creationId xmlns:a16="http://schemas.microsoft.com/office/drawing/2014/main" id="{426FEBC3-3AAE-F946-A357-623AEBC0E20D}"/>
                </a:ext>
              </a:extLst>
            </p:cNvPr>
            <p:cNvSpPr txBox="1"/>
            <p:nvPr/>
          </p:nvSpPr>
          <p:spPr>
            <a:xfrm>
              <a:off x="598121" y="1246685"/>
              <a:ext cx="1721946" cy="307777"/>
            </a:xfrm>
            <a:prstGeom prst="rect">
              <a:avLst/>
            </a:prstGeom>
            <a:noFill/>
          </p:spPr>
          <p:txBody>
            <a:bodyPr wrap="none" rtlCol="0">
              <a:spAutoFit/>
            </a:bodyPr>
            <a:lstStyle/>
            <a:p>
              <a:r>
                <a:rPr kumimoji="1" lang="en-US" altLang="ja-JP" sz="1400" b="1"/>
                <a:t>1</a:t>
              </a:r>
              <a:r>
                <a:rPr kumimoji="1" lang="ja-JP" altLang="en-US" sz="1400" b="1"/>
                <a:t>．</a:t>
              </a:r>
              <a:r>
                <a:rPr kumimoji="1" lang="en-US" altLang="ja-JP" sz="1400" b="1"/>
                <a:t>TR</a:t>
              </a:r>
              <a:r>
                <a:rPr kumimoji="1" lang="ja-JP" altLang="en-US" sz="1400" b="1"/>
                <a:t>カード：強化</a:t>
              </a:r>
              <a:endParaRPr kumimoji="1" lang="en-US" altLang="ja-JP" sz="1400" b="1"/>
            </a:p>
          </p:txBody>
        </p:sp>
        <p:sp>
          <p:nvSpPr>
            <p:cNvPr id="219" name="テキスト ボックス 218">
              <a:extLst>
                <a:ext uri="{FF2B5EF4-FFF2-40B4-BE49-F238E27FC236}">
                  <a16:creationId xmlns:a16="http://schemas.microsoft.com/office/drawing/2014/main" id="{3E81BB2F-4548-8642-BBE7-3FF35A1F147E}"/>
                </a:ext>
              </a:extLst>
            </p:cNvPr>
            <p:cNvSpPr txBox="1"/>
            <p:nvPr/>
          </p:nvSpPr>
          <p:spPr>
            <a:xfrm>
              <a:off x="829916" y="1546712"/>
              <a:ext cx="2241319" cy="246221"/>
            </a:xfrm>
            <a:prstGeom prst="rect">
              <a:avLst/>
            </a:prstGeom>
            <a:noFill/>
          </p:spPr>
          <p:txBody>
            <a:bodyPr wrap="none" rtlCol="0">
              <a:spAutoFit/>
            </a:bodyPr>
            <a:lstStyle/>
            <a:p>
              <a:r>
                <a:rPr kumimoji="1" lang="en-US" altLang="ja-JP" sz="1000"/>
                <a:t>TR</a:t>
              </a:r>
              <a:r>
                <a:rPr kumimoji="1" lang="ja-JP" altLang="en-US" sz="1000"/>
                <a:t>カードの</a:t>
              </a:r>
              <a:r>
                <a:rPr kumimoji="1" lang="ja-JP" altLang="en-US" sz="1000" b="1"/>
                <a:t>強化</a:t>
              </a:r>
              <a:r>
                <a:rPr kumimoji="1" lang="ja-JP" altLang="en-US" sz="1000"/>
                <a:t>画面に遷移します。</a:t>
              </a:r>
              <a:endParaRPr kumimoji="1" lang="en-US" altLang="ja-JP" sz="1000"/>
            </a:p>
          </p:txBody>
        </p:sp>
      </p:grpSp>
      <p:sp>
        <p:nvSpPr>
          <p:cNvPr id="222" name="テキスト ボックス 221">
            <a:extLst>
              <a:ext uri="{FF2B5EF4-FFF2-40B4-BE49-F238E27FC236}">
                <a16:creationId xmlns:a16="http://schemas.microsoft.com/office/drawing/2014/main" id="{32697493-E6FE-EC4D-8135-4ECE4BD619FE}"/>
              </a:ext>
            </a:extLst>
          </p:cNvPr>
          <p:cNvSpPr txBox="1"/>
          <p:nvPr/>
        </p:nvSpPr>
        <p:spPr>
          <a:xfrm>
            <a:off x="591845" y="5148259"/>
            <a:ext cx="3805090" cy="584775"/>
          </a:xfrm>
          <a:prstGeom prst="rect">
            <a:avLst/>
          </a:prstGeom>
          <a:noFill/>
        </p:spPr>
        <p:txBody>
          <a:bodyPr wrap="square" rtlCol="0">
            <a:spAutoFit/>
          </a:bodyPr>
          <a:lstStyle/>
          <a:p>
            <a:r>
              <a:rPr kumimoji="1" lang="ja-JP" altLang="en-US" sz="1600"/>
              <a:t>画面自体は共通。</a:t>
            </a:r>
            <a:endParaRPr kumimoji="1" lang="en-US" altLang="ja-JP" sz="1600"/>
          </a:p>
          <a:p>
            <a:r>
              <a:rPr kumimoji="1" lang="ja-JP" altLang="en-US" sz="1600"/>
              <a:t>それぞれ初期状態が異なる</a:t>
            </a:r>
            <a:r>
              <a:rPr kumimoji="1" lang="en-US" altLang="ja-JP" sz="1600"/>
              <a:t>(</a:t>
            </a:r>
            <a:r>
              <a:rPr kumimoji="1" lang="ja-JP" altLang="en-US" sz="1600"/>
              <a:t>次頁以降</a:t>
            </a:r>
            <a:r>
              <a:rPr kumimoji="1" lang="en-US" altLang="ja-JP" sz="1600"/>
              <a:t>)</a:t>
            </a:r>
          </a:p>
        </p:txBody>
      </p:sp>
      <p:sp>
        <p:nvSpPr>
          <p:cNvPr id="224" name="四角形: 角を丸くする 54">
            <a:extLst>
              <a:ext uri="{FF2B5EF4-FFF2-40B4-BE49-F238E27FC236}">
                <a16:creationId xmlns:a16="http://schemas.microsoft.com/office/drawing/2014/main" id="{2DA8E573-D16C-5342-A12D-BA01BBE8E7A1}"/>
              </a:ext>
            </a:extLst>
          </p:cNvPr>
          <p:cNvSpPr/>
          <p:nvPr/>
        </p:nvSpPr>
        <p:spPr>
          <a:xfrm>
            <a:off x="6894529" y="2430241"/>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強化</a:t>
            </a:r>
            <a:endParaRPr kumimoji="1" lang="en-US" altLang="ja-JP" sz="1200"/>
          </a:p>
        </p:txBody>
      </p:sp>
      <p:sp>
        <p:nvSpPr>
          <p:cNvPr id="225" name="四角形: 角を丸くする 54">
            <a:extLst>
              <a:ext uri="{FF2B5EF4-FFF2-40B4-BE49-F238E27FC236}">
                <a16:creationId xmlns:a16="http://schemas.microsoft.com/office/drawing/2014/main" id="{C9056BF5-6C70-454D-A94F-8248160F9610}"/>
              </a:ext>
            </a:extLst>
          </p:cNvPr>
          <p:cNvSpPr/>
          <p:nvPr/>
        </p:nvSpPr>
        <p:spPr>
          <a:xfrm>
            <a:off x="6894529" y="2942474"/>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進化</a:t>
            </a:r>
            <a:endParaRPr kumimoji="1" lang="en-US" altLang="ja-JP" sz="1200"/>
          </a:p>
        </p:txBody>
      </p:sp>
      <p:sp>
        <p:nvSpPr>
          <p:cNvPr id="226" name="四角形: 角を丸くする 54">
            <a:extLst>
              <a:ext uri="{FF2B5EF4-FFF2-40B4-BE49-F238E27FC236}">
                <a16:creationId xmlns:a16="http://schemas.microsoft.com/office/drawing/2014/main" id="{C7DC0DC3-ACE8-C443-9B07-7ACBAAD003ED}"/>
              </a:ext>
            </a:extLst>
          </p:cNvPr>
          <p:cNvSpPr/>
          <p:nvPr/>
        </p:nvSpPr>
        <p:spPr>
          <a:xfrm>
            <a:off x="6894529" y="3454707"/>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分解</a:t>
            </a:r>
            <a:endParaRPr kumimoji="1" lang="en-US" altLang="ja-JP" sz="1200"/>
          </a:p>
        </p:txBody>
      </p:sp>
      <p:sp>
        <p:nvSpPr>
          <p:cNvPr id="227" name="四角形: 角を丸くする 54">
            <a:extLst>
              <a:ext uri="{FF2B5EF4-FFF2-40B4-BE49-F238E27FC236}">
                <a16:creationId xmlns:a16="http://schemas.microsoft.com/office/drawing/2014/main" id="{AAF4543E-7C32-AE49-9E77-A91D8FAB69E6}"/>
              </a:ext>
            </a:extLst>
          </p:cNvPr>
          <p:cNvSpPr/>
          <p:nvPr/>
        </p:nvSpPr>
        <p:spPr>
          <a:xfrm>
            <a:off x="6894529" y="3966941"/>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一覧</a:t>
            </a:r>
            <a:endParaRPr kumimoji="1" lang="en-US" altLang="ja-JP" sz="1200"/>
          </a:p>
        </p:txBody>
      </p:sp>
      <p:grpSp>
        <p:nvGrpSpPr>
          <p:cNvPr id="228" name="グループ化 227">
            <a:extLst>
              <a:ext uri="{FF2B5EF4-FFF2-40B4-BE49-F238E27FC236}">
                <a16:creationId xmlns:a16="http://schemas.microsoft.com/office/drawing/2014/main" id="{DC7B36E4-07A6-CE4D-A956-DE76AEE91C6F}"/>
              </a:ext>
            </a:extLst>
          </p:cNvPr>
          <p:cNvGrpSpPr/>
          <p:nvPr/>
        </p:nvGrpSpPr>
        <p:grpSpPr>
          <a:xfrm>
            <a:off x="591845" y="3719205"/>
            <a:ext cx="2473113" cy="534820"/>
            <a:chOff x="591845" y="2856565"/>
            <a:chExt cx="2473113" cy="534820"/>
          </a:xfrm>
        </p:grpSpPr>
        <p:sp>
          <p:nvSpPr>
            <p:cNvPr id="229" name="テキスト ボックス 228">
              <a:extLst>
                <a:ext uri="{FF2B5EF4-FFF2-40B4-BE49-F238E27FC236}">
                  <a16:creationId xmlns:a16="http://schemas.microsoft.com/office/drawing/2014/main" id="{57602D58-421A-4A4A-A47D-0D5C02E0353E}"/>
                </a:ext>
              </a:extLst>
            </p:cNvPr>
            <p:cNvSpPr txBox="1"/>
            <p:nvPr/>
          </p:nvSpPr>
          <p:spPr>
            <a:xfrm>
              <a:off x="591845" y="2856565"/>
              <a:ext cx="1721946" cy="307777"/>
            </a:xfrm>
            <a:prstGeom prst="rect">
              <a:avLst/>
            </a:prstGeom>
            <a:noFill/>
          </p:spPr>
          <p:txBody>
            <a:bodyPr wrap="none" rtlCol="0">
              <a:spAutoFit/>
            </a:bodyPr>
            <a:lstStyle/>
            <a:p>
              <a:r>
                <a:rPr kumimoji="1" lang="en-US" altLang="ja-JP" sz="1400" b="1"/>
                <a:t>4</a:t>
              </a:r>
              <a:r>
                <a:rPr kumimoji="1" lang="ja-JP" altLang="en-US" sz="1400" b="1"/>
                <a:t>．</a:t>
              </a:r>
              <a:r>
                <a:rPr kumimoji="1" lang="en-US" altLang="ja-JP" sz="1400" b="1"/>
                <a:t>TR</a:t>
              </a:r>
              <a:r>
                <a:rPr kumimoji="1" lang="ja-JP" altLang="en-US" sz="1400" b="1"/>
                <a:t>カード：一覧</a:t>
              </a:r>
              <a:endParaRPr kumimoji="1" lang="en-US" altLang="ja-JP" sz="1400" b="1"/>
            </a:p>
          </p:txBody>
        </p:sp>
        <p:sp>
          <p:nvSpPr>
            <p:cNvPr id="230" name="テキスト ボックス 229">
              <a:extLst>
                <a:ext uri="{FF2B5EF4-FFF2-40B4-BE49-F238E27FC236}">
                  <a16:creationId xmlns:a16="http://schemas.microsoft.com/office/drawing/2014/main" id="{23159CD1-EDC1-4243-B0C9-78BC45CD8E64}"/>
                </a:ext>
              </a:extLst>
            </p:cNvPr>
            <p:cNvSpPr txBox="1"/>
            <p:nvPr/>
          </p:nvSpPr>
          <p:spPr>
            <a:xfrm>
              <a:off x="823639" y="3145164"/>
              <a:ext cx="2241319" cy="246221"/>
            </a:xfrm>
            <a:prstGeom prst="rect">
              <a:avLst/>
            </a:prstGeom>
            <a:noFill/>
          </p:spPr>
          <p:txBody>
            <a:bodyPr wrap="none" rtlCol="0">
              <a:spAutoFit/>
            </a:bodyPr>
            <a:lstStyle/>
            <a:p>
              <a:r>
                <a:rPr kumimoji="1" lang="en-US" altLang="ja-JP" sz="1000"/>
                <a:t>TR</a:t>
              </a:r>
              <a:r>
                <a:rPr kumimoji="1" lang="ja-JP" altLang="en-US" sz="1000"/>
                <a:t>カードの</a:t>
              </a:r>
              <a:r>
                <a:rPr kumimoji="1" lang="ja-JP" altLang="en-US" sz="1000" b="1"/>
                <a:t>一覧</a:t>
              </a:r>
              <a:r>
                <a:rPr kumimoji="1" lang="ja-JP" altLang="en-US" sz="1000"/>
                <a:t>画面に遷移します。</a:t>
              </a:r>
              <a:endParaRPr kumimoji="1" lang="en-US" altLang="ja-JP" sz="1000"/>
            </a:p>
          </p:txBody>
        </p:sp>
      </p:grpSp>
      <p:sp>
        <p:nvSpPr>
          <p:cNvPr id="47" name="テキスト ボックス 46">
            <a:extLst>
              <a:ext uri="{FF2B5EF4-FFF2-40B4-BE49-F238E27FC236}">
                <a16:creationId xmlns:a16="http://schemas.microsoft.com/office/drawing/2014/main" id="{C9AD6F6B-F89D-4361-8728-04C5E938C036}"/>
              </a:ext>
            </a:extLst>
          </p:cNvPr>
          <p:cNvSpPr txBox="1"/>
          <p:nvPr/>
        </p:nvSpPr>
        <p:spPr>
          <a:xfrm>
            <a:off x="0" y="5259209"/>
            <a:ext cx="7363612"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TRCTOP</a:t>
            </a:r>
            <a:endParaRPr kumimoji="1" lang="ja-JP" altLang="en-US" sz="11500" b="1">
              <a:solidFill>
                <a:schemeClr val="tx1">
                  <a:lumMod val="50000"/>
                  <a:lumOff val="50000"/>
                  <a:alpha val="14000"/>
                </a:schemeClr>
              </a:solidFill>
            </a:endParaRPr>
          </a:p>
        </p:txBody>
      </p:sp>
      <p:sp>
        <p:nvSpPr>
          <p:cNvPr id="48" name="スライド番号プレースホルダー 69">
            <a:extLst>
              <a:ext uri="{FF2B5EF4-FFF2-40B4-BE49-F238E27FC236}">
                <a16:creationId xmlns:a16="http://schemas.microsoft.com/office/drawing/2014/main" id="{18D08225-C18A-47C2-BB26-9CDBC237E247}"/>
              </a:ext>
            </a:extLst>
          </p:cNvPr>
          <p:cNvSpPr>
            <a:spLocks noGrp="1"/>
          </p:cNvSpPr>
          <p:nvPr>
            <p:ph type="sldNum" sz="quarter" idx="12"/>
          </p:nvPr>
        </p:nvSpPr>
        <p:spPr>
          <a:xfrm>
            <a:off x="6965950" y="6499223"/>
            <a:ext cx="2057400" cy="365125"/>
          </a:xfrm>
        </p:spPr>
        <p:txBody>
          <a:bodyPr/>
          <a:lstStyle/>
          <a:p>
            <a:fld id="{A1D1B427-6BB8-45E6-A1F2-9E04AE67DC91}" type="slidenum">
              <a:rPr kumimoji="1" lang="ja-JP" altLang="en-US" smtClean="0"/>
              <a:t>8</a:t>
            </a:fld>
            <a:endParaRPr kumimoji="1" lang="ja-JP" altLang="en-US"/>
          </a:p>
        </p:txBody>
      </p:sp>
    </p:spTree>
    <p:extLst>
      <p:ext uri="{BB962C8B-B14F-4D97-AF65-F5344CB8AC3E}">
        <p14:creationId xmlns:p14="http://schemas.microsoft.com/office/powerpoint/2010/main" val="2794750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8534481" cy="307777"/>
          </a:xfrm>
          <a:prstGeom prst="rect">
            <a:avLst/>
          </a:prstGeom>
          <a:noFill/>
        </p:spPr>
        <p:txBody>
          <a:bodyPr wrap="square" rtlCol="0">
            <a:spAutoFit/>
          </a:bodyPr>
          <a:lstStyle/>
          <a:p>
            <a:r>
              <a:rPr kumimoji="1" lang="ja-JP" altLang="en-US" sz="1400" b="1">
                <a:latin typeface="+mn-ea"/>
              </a:rPr>
              <a:t>■強化画面仕様　</a:t>
            </a:r>
            <a:r>
              <a:rPr kumimoji="1" lang="en-US" altLang="ja-JP" sz="1400">
                <a:latin typeface="+mn-ea"/>
              </a:rPr>
              <a:t> TR</a:t>
            </a:r>
            <a:r>
              <a:rPr kumimoji="1" lang="ja-JP" altLang="en-US" sz="1400">
                <a:latin typeface="+mn-ea"/>
              </a:rPr>
              <a:t>カード</a:t>
            </a:r>
            <a:r>
              <a:rPr kumimoji="1" lang="en-US" altLang="ja-JP" sz="1400">
                <a:latin typeface="+mn-ea"/>
              </a:rPr>
              <a:t> &gt;&gt; </a:t>
            </a:r>
            <a:r>
              <a:rPr kumimoji="1" lang="ja-JP" altLang="en-US" sz="1400" b="1">
                <a:latin typeface="+mn-ea"/>
              </a:rPr>
              <a:t>強化カード選択</a:t>
            </a:r>
            <a:r>
              <a:rPr kumimoji="1" lang="en-US" altLang="ja-JP" sz="1400">
                <a:latin typeface="+mn-ea"/>
              </a:rPr>
              <a:t> &gt;&gt;</a:t>
            </a:r>
            <a:r>
              <a:rPr kumimoji="1" lang="en-US" altLang="ja-JP" sz="1400" b="1">
                <a:latin typeface="+mn-ea"/>
              </a:rPr>
              <a:t> </a:t>
            </a:r>
            <a:r>
              <a:rPr kumimoji="1" lang="ja-JP" altLang="en-US" sz="1400">
                <a:latin typeface="+mn-ea"/>
              </a:rPr>
              <a:t>素材選択①・②</a:t>
            </a:r>
            <a:r>
              <a:rPr kumimoji="1" lang="en-US" altLang="ja-JP" sz="1400" b="1">
                <a:latin typeface="+mn-ea"/>
              </a:rPr>
              <a:t> </a:t>
            </a:r>
            <a:r>
              <a:rPr kumimoji="1" lang="en-US" altLang="ja-JP" sz="1400">
                <a:latin typeface="+mn-ea"/>
              </a:rPr>
              <a:t>&gt;&gt; </a:t>
            </a:r>
            <a:r>
              <a:rPr kumimoji="1" lang="ja-JP" altLang="en-US" sz="1400">
                <a:latin typeface="+mn-ea"/>
              </a:rPr>
              <a:t>強化画面</a:t>
            </a:r>
            <a:endParaRPr kumimoji="1" lang="en-US" altLang="ja-JP" sz="140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355132" cy="307777"/>
          </a:xfrm>
          <a:prstGeom prst="rect">
            <a:avLst/>
          </a:prstGeom>
          <a:noFill/>
        </p:spPr>
        <p:txBody>
          <a:bodyPr wrap="none" rtlCol="0">
            <a:spAutoFit/>
          </a:bodyPr>
          <a:lstStyle/>
          <a:p>
            <a:r>
              <a:rPr kumimoji="1" lang="en-US" altLang="ja-JP" sz="1400" b="1"/>
              <a:t>1.tr110a.</a:t>
            </a:r>
            <a:r>
              <a:rPr lang="ja-JP" altLang="en-US" sz="1400" b="1"/>
              <a:t>強化</a:t>
            </a:r>
            <a:r>
              <a:rPr lang="en-US" altLang="ja-JP" sz="1400" b="1"/>
              <a:t>TR</a:t>
            </a:r>
            <a:r>
              <a:rPr lang="ja-JP" altLang="en-US" sz="1400" b="1"/>
              <a:t>カード選択</a:t>
            </a:r>
            <a:endParaRPr kumimoji="1" lang="ja-JP" altLang="en-US" sz="1400" b="1"/>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682418" cy="2708434"/>
          </a:xfrm>
          <a:prstGeom prst="rect">
            <a:avLst/>
          </a:prstGeom>
          <a:noFill/>
        </p:spPr>
        <p:txBody>
          <a:bodyPr wrap="none" rtlCol="0">
            <a:spAutoFit/>
          </a:bodyPr>
          <a:lstStyle/>
          <a:p>
            <a:r>
              <a:rPr kumimoji="1" lang="en-US" altLang="ja-JP" sz="1000"/>
              <a:t>TR</a:t>
            </a:r>
            <a:r>
              <a:rPr kumimoji="1" lang="ja-JP" altLang="en-US" sz="1000"/>
              <a:t>カードを選択することができる。</a:t>
            </a:r>
            <a:endParaRPr kumimoji="1" lang="en-US" altLang="ja-JP" sz="1000"/>
          </a:p>
          <a:p>
            <a:endParaRPr kumimoji="1" lang="en-US" altLang="ja-JP" sz="1000"/>
          </a:p>
          <a:p>
            <a:r>
              <a:rPr kumimoji="1" lang="ja-JP" altLang="en-US" sz="1000"/>
              <a:t>○ ソート、フィルタは以下の通り。</a:t>
            </a:r>
            <a:endParaRPr kumimoji="1" lang="en-US" altLang="ja-JP" sz="1000"/>
          </a:p>
          <a:p>
            <a:r>
              <a:rPr kumimoji="1" lang="ja-JP" altLang="en-US" sz="1000"/>
              <a:t>　左上のボタンからソート・フィルタの変更が可能</a:t>
            </a:r>
            <a:endParaRPr kumimoji="1" lang="en-US" altLang="ja-JP" sz="1000"/>
          </a:p>
          <a:p>
            <a:r>
              <a:rPr kumimoji="1" lang="ja-JP" altLang="en-US" sz="1000"/>
              <a:t>　</a:t>
            </a:r>
            <a:r>
              <a:rPr kumimoji="1" lang="en-US" altLang="ja-JP" sz="1000"/>
              <a:t>※</a:t>
            </a:r>
            <a:r>
              <a:rPr kumimoji="1" lang="ja-JP" altLang="en-US" sz="1000"/>
              <a:t> 別頁</a:t>
            </a:r>
            <a:r>
              <a:rPr kumimoji="1" lang="en-US" altLang="ja-JP" sz="1000"/>
              <a:t>( )</a:t>
            </a:r>
            <a:r>
              <a:rPr kumimoji="1" lang="ja-JP" altLang="en-US" sz="1000"/>
              <a:t>参照</a:t>
            </a:r>
            <a:endParaRPr kumimoji="1" lang="en-US" altLang="ja-JP" sz="1000"/>
          </a:p>
          <a:p>
            <a:endParaRPr kumimoji="1" lang="en-US" altLang="ja-JP" sz="1000"/>
          </a:p>
          <a:p>
            <a:r>
              <a:rPr kumimoji="1" lang="ja-JP" altLang="en-US" sz="1000"/>
              <a:t>○ 昇順と降順</a:t>
            </a:r>
            <a:endParaRPr kumimoji="1" lang="en-US" altLang="ja-JP" sz="1000"/>
          </a:p>
          <a:p>
            <a:r>
              <a:rPr kumimoji="1" lang="ja-JP" altLang="en-US" sz="1000"/>
              <a:t>　タップすると切り替わる。</a:t>
            </a:r>
            <a:endParaRPr kumimoji="1" lang="en-US" altLang="ja-JP" sz="1000"/>
          </a:p>
          <a:p>
            <a:endParaRPr kumimoji="1" lang="en-US" altLang="ja-JP" sz="1000"/>
          </a:p>
          <a:p>
            <a:r>
              <a:rPr kumimoji="1" lang="ja-JP" altLang="en-US" sz="1000"/>
              <a:t>○ 上下にスワイプ、もしくは右サイドバーを操作することで</a:t>
            </a:r>
            <a:endParaRPr kumimoji="1" lang="en-US" altLang="ja-JP" sz="1000"/>
          </a:p>
          <a:p>
            <a:r>
              <a:rPr kumimoji="1" lang="ja-JP" altLang="en-US" sz="1000"/>
              <a:t>　 上下させることができる。</a:t>
            </a:r>
            <a:endParaRPr kumimoji="1" lang="en-US" altLang="ja-JP" sz="1000"/>
          </a:p>
          <a:p>
            <a:endParaRPr kumimoji="1" lang="en-US" altLang="ja-JP" sz="1000"/>
          </a:p>
          <a:p>
            <a:r>
              <a:rPr kumimoji="1" lang="ja-JP" altLang="en-US" sz="1000"/>
              <a:t>○ 長押しでカードの詳細画面へ遷移することができる。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a:p>
            <a:endParaRPr kumimoji="1" lang="en-US" altLang="ja-JP" sz="1000"/>
          </a:p>
          <a:p>
            <a:r>
              <a:rPr kumimoji="1" lang="ja-JP" altLang="en-US" sz="1000"/>
              <a:t>○ 画面右下に総数が書かれている</a:t>
            </a:r>
            <a:endParaRPr kumimoji="1" lang="en-US" altLang="ja-JP" sz="1000"/>
          </a:p>
          <a:p>
            <a:endParaRPr kumimoji="1" lang="en-US" altLang="ja-JP" sz="1000"/>
          </a:p>
        </p:txBody>
      </p:sp>
      <p:pic>
        <p:nvPicPr>
          <p:cNvPr id="2" name="図 1">
            <a:extLst>
              <a:ext uri="{FF2B5EF4-FFF2-40B4-BE49-F238E27FC236}">
                <a16:creationId xmlns:a16="http://schemas.microsoft.com/office/drawing/2014/main" id="{266C983D-7603-EE46-9BB6-60BCAFED68C7}"/>
              </a:ext>
            </a:extLst>
          </p:cNvPr>
          <p:cNvPicPr>
            <a:picLocks noChangeAspect="1"/>
          </p:cNvPicPr>
          <p:nvPr/>
        </p:nvPicPr>
        <p:blipFill>
          <a:blip r:embed="rId2"/>
          <a:stretch>
            <a:fillRect/>
          </a:stretch>
        </p:blipFill>
        <p:spPr>
          <a:xfrm>
            <a:off x="5162920" y="416014"/>
            <a:ext cx="3387273" cy="5961600"/>
          </a:xfrm>
          <a:prstGeom prst="rect">
            <a:avLst/>
          </a:prstGeom>
        </p:spPr>
      </p:pic>
      <p:sp>
        <p:nvSpPr>
          <p:cNvPr id="4" name="テキスト ボックス 3">
            <a:extLst>
              <a:ext uri="{FF2B5EF4-FFF2-40B4-BE49-F238E27FC236}">
                <a16:creationId xmlns:a16="http://schemas.microsoft.com/office/drawing/2014/main" id="{BEDCD9A0-CBEE-A445-B583-D7932538FFE0}"/>
              </a:ext>
            </a:extLst>
          </p:cNvPr>
          <p:cNvSpPr txBox="1"/>
          <p:nvPr/>
        </p:nvSpPr>
        <p:spPr>
          <a:xfrm>
            <a:off x="5324354"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9" name="テキスト ボックス 8">
            <a:extLst>
              <a:ext uri="{FF2B5EF4-FFF2-40B4-BE49-F238E27FC236}">
                <a16:creationId xmlns:a16="http://schemas.microsoft.com/office/drawing/2014/main" id="{3F9BA33A-05AB-E04C-A6D3-2BAD15E5F199}"/>
              </a:ext>
            </a:extLst>
          </p:cNvPr>
          <p:cNvSpPr txBox="1"/>
          <p:nvPr/>
        </p:nvSpPr>
        <p:spPr>
          <a:xfrm>
            <a:off x="5896901"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0" name="テキスト ボックス 9">
            <a:extLst>
              <a:ext uri="{FF2B5EF4-FFF2-40B4-BE49-F238E27FC236}">
                <a16:creationId xmlns:a16="http://schemas.microsoft.com/office/drawing/2014/main" id="{31BBBAFB-7182-5343-9299-F6DB0D1FC49E}"/>
              </a:ext>
            </a:extLst>
          </p:cNvPr>
          <p:cNvSpPr txBox="1"/>
          <p:nvPr/>
        </p:nvSpPr>
        <p:spPr>
          <a:xfrm>
            <a:off x="6469448" y="2720051"/>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11" name="テキスト ボックス 10">
            <a:extLst>
              <a:ext uri="{FF2B5EF4-FFF2-40B4-BE49-F238E27FC236}">
                <a16:creationId xmlns:a16="http://schemas.microsoft.com/office/drawing/2014/main" id="{70B46DC2-EA78-A94B-A02D-72236A2104A4}"/>
              </a:ext>
            </a:extLst>
          </p:cNvPr>
          <p:cNvSpPr txBox="1"/>
          <p:nvPr/>
        </p:nvSpPr>
        <p:spPr>
          <a:xfrm>
            <a:off x="5271407"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14" name="テキスト ボックス 13">
            <a:extLst>
              <a:ext uri="{FF2B5EF4-FFF2-40B4-BE49-F238E27FC236}">
                <a16:creationId xmlns:a16="http://schemas.microsoft.com/office/drawing/2014/main" id="{FDB529FC-A5C2-4F48-8935-D91FA6B850DF}"/>
              </a:ext>
            </a:extLst>
          </p:cNvPr>
          <p:cNvSpPr txBox="1"/>
          <p:nvPr/>
        </p:nvSpPr>
        <p:spPr>
          <a:xfrm>
            <a:off x="5854269"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15" name="テキスト ボックス 14">
            <a:extLst>
              <a:ext uri="{FF2B5EF4-FFF2-40B4-BE49-F238E27FC236}">
                <a16:creationId xmlns:a16="http://schemas.microsoft.com/office/drawing/2014/main" id="{9AA74649-B443-9648-80B7-476D4D73FDD6}"/>
              </a:ext>
            </a:extLst>
          </p:cNvPr>
          <p:cNvSpPr txBox="1"/>
          <p:nvPr/>
        </p:nvSpPr>
        <p:spPr>
          <a:xfrm>
            <a:off x="6432467" y="3926981"/>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17" name="テキスト ボックス 16">
            <a:extLst>
              <a:ext uri="{FF2B5EF4-FFF2-40B4-BE49-F238E27FC236}">
                <a16:creationId xmlns:a16="http://schemas.microsoft.com/office/drawing/2014/main" id="{D3F7ADA2-7809-C342-B8B6-0D8039D4FF91}"/>
              </a:ext>
            </a:extLst>
          </p:cNvPr>
          <p:cNvSpPr txBox="1"/>
          <p:nvPr/>
        </p:nvSpPr>
        <p:spPr>
          <a:xfrm>
            <a:off x="5324354" y="5041579"/>
            <a:ext cx="615179" cy="215444"/>
          </a:xfrm>
          <a:prstGeom prst="rect">
            <a:avLst/>
          </a:prstGeom>
          <a:noFill/>
        </p:spPr>
        <p:txBody>
          <a:bodyPr wrap="square" rtlCol="0">
            <a:spAutoFit/>
          </a:bodyPr>
          <a:lstStyle/>
          <a:p>
            <a:r>
              <a:rPr kumimoji="1" lang="en-US" altLang="ja-JP" sz="800">
                <a:solidFill>
                  <a:schemeClr val="bg1"/>
                </a:solidFill>
              </a:rPr>
              <a:t>LV.999</a:t>
            </a:r>
            <a:endParaRPr kumimoji="1" lang="ja-JP" altLang="en-US" sz="800">
              <a:solidFill>
                <a:schemeClr val="bg1"/>
              </a:solidFill>
            </a:endParaRPr>
          </a:p>
        </p:txBody>
      </p:sp>
      <p:sp>
        <p:nvSpPr>
          <p:cNvPr id="18" name="テキスト ボックス 17">
            <a:extLst>
              <a:ext uri="{FF2B5EF4-FFF2-40B4-BE49-F238E27FC236}">
                <a16:creationId xmlns:a16="http://schemas.microsoft.com/office/drawing/2014/main" id="{FCB4FFF5-0D93-554E-B205-1A1C5F592186}"/>
              </a:ext>
            </a:extLst>
          </p:cNvPr>
          <p:cNvSpPr txBox="1"/>
          <p:nvPr/>
        </p:nvSpPr>
        <p:spPr>
          <a:xfrm>
            <a:off x="5897888" y="5030913"/>
            <a:ext cx="534579" cy="215444"/>
          </a:xfrm>
          <a:prstGeom prst="rect">
            <a:avLst/>
          </a:prstGeom>
          <a:noFill/>
        </p:spPr>
        <p:txBody>
          <a:bodyPr wrap="square" rtlCol="0">
            <a:spAutoFit/>
          </a:bodyPr>
          <a:lstStyle/>
          <a:p>
            <a:r>
              <a:rPr kumimoji="1" lang="en-US" altLang="ja-JP" sz="800">
                <a:solidFill>
                  <a:schemeClr val="bg1"/>
                </a:solidFill>
              </a:rPr>
              <a:t>LV.999</a:t>
            </a:r>
            <a:endParaRPr kumimoji="1" lang="ja-JP" altLang="en-US" sz="800">
              <a:solidFill>
                <a:schemeClr val="bg1"/>
              </a:solidFill>
            </a:endParaRPr>
          </a:p>
        </p:txBody>
      </p:sp>
      <p:sp>
        <p:nvSpPr>
          <p:cNvPr id="19" name="テキスト ボックス 18">
            <a:extLst>
              <a:ext uri="{FF2B5EF4-FFF2-40B4-BE49-F238E27FC236}">
                <a16:creationId xmlns:a16="http://schemas.microsoft.com/office/drawing/2014/main" id="{3B75D278-DCFC-9A4C-AFE2-E98237823501}"/>
              </a:ext>
            </a:extLst>
          </p:cNvPr>
          <p:cNvSpPr txBox="1"/>
          <p:nvPr/>
        </p:nvSpPr>
        <p:spPr>
          <a:xfrm>
            <a:off x="6513067" y="5041578"/>
            <a:ext cx="534579" cy="215444"/>
          </a:xfrm>
          <a:prstGeom prst="rect">
            <a:avLst/>
          </a:prstGeom>
          <a:noFill/>
        </p:spPr>
        <p:txBody>
          <a:bodyPr wrap="square" rtlCol="0">
            <a:spAutoFit/>
          </a:bodyPr>
          <a:lstStyle/>
          <a:p>
            <a:r>
              <a:rPr kumimoji="1" lang="en-US" altLang="ja-JP" sz="800">
                <a:solidFill>
                  <a:schemeClr val="bg1"/>
                </a:solidFill>
              </a:rPr>
              <a:t>LV.999</a:t>
            </a:r>
            <a:endParaRPr kumimoji="1" lang="ja-JP" altLang="en-US" sz="800">
              <a:solidFill>
                <a:schemeClr val="bg1"/>
              </a:solidFill>
            </a:endParaRPr>
          </a:p>
        </p:txBody>
      </p:sp>
      <p:sp>
        <p:nvSpPr>
          <p:cNvPr id="20" name="テキスト ボックス 19">
            <a:extLst>
              <a:ext uri="{FF2B5EF4-FFF2-40B4-BE49-F238E27FC236}">
                <a16:creationId xmlns:a16="http://schemas.microsoft.com/office/drawing/2014/main" id="{322842D8-7DFC-EB46-B493-D51FE7109F4C}"/>
              </a:ext>
            </a:extLst>
          </p:cNvPr>
          <p:cNvSpPr txBox="1"/>
          <p:nvPr/>
        </p:nvSpPr>
        <p:spPr>
          <a:xfrm>
            <a:off x="5368828" y="6119463"/>
            <a:ext cx="420335" cy="215444"/>
          </a:xfrm>
          <a:prstGeom prst="rect">
            <a:avLst/>
          </a:prstGeom>
          <a:noFill/>
        </p:spPr>
        <p:txBody>
          <a:bodyPr wrap="square" rtlCol="0">
            <a:spAutoFit/>
          </a:bodyPr>
          <a:lstStyle/>
          <a:p>
            <a:r>
              <a:rPr kumimoji="1" lang="en-US" altLang="ja-JP" sz="800">
                <a:solidFill>
                  <a:schemeClr val="bg1"/>
                </a:solidFill>
              </a:rPr>
              <a:t>4/4</a:t>
            </a:r>
          </a:p>
        </p:txBody>
      </p:sp>
      <p:sp>
        <p:nvSpPr>
          <p:cNvPr id="21" name="テキスト ボックス 20">
            <a:extLst>
              <a:ext uri="{FF2B5EF4-FFF2-40B4-BE49-F238E27FC236}">
                <a16:creationId xmlns:a16="http://schemas.microsoft.com/office/drawing/2014/main" id="{85514AB3-8E0D-3B4E-9FF3-33C71C67C407}"/>
              </a:ext>
            </a:extLst>
          </p:cNvPr>
          <p:cNvSpPr txBox="1"/>
          <p:nvPr/>
        </p:nvSpPr>
        <p:spPr>
          <a:xfrm>
            <a:off x="6558400" y="6119463"/>
            <a:ext cx="420335" cy="215444"/>
          </a:xfrm>
          <a:prstGeom prst="rect">
            <a:avLst/>
          </a:prstGeom>
          <a:noFill/>
        </p:spPr>
        <p:txBody>
          <a:bodyPr wrap="square" rtlCol="0">
            <a:spAutoFit/>
          </a:bodyPr>
          <a:lstStyle/>
          <a:p>
            <a:r>
              <a:rPr kumimoji="1" lang="en-US" altLang="ja-JP" sz="800">
                <a:solidFill>
                  <a:schemeClr val="bg1"/>
                </a:solidFill>
              </a:rPr>
              <a:t>1/4</a:t>
            </a:r>
          </a:p>
        </p:txBody>
      </p:sp>
      <p:sp>
        <p:nvSpPr>
          <p:cNvPr id="22" name="テキスト ボックス 21">
            <a:extLst>
              <a:ext uri="{FF2B5EF4-FFF2-40B4-BE49-F238E27FC236}">
                <a16:creationId xmlns:a16="http://schemas.microsoft.com/office/drawing/2014/main" id="{722E67DF-7DA0-8149-B71D-D708919BCD7B}"/>
              </a:ext>
            </a:extLst>
          </p:cNvPr>
          <p:cNvSpPr txBox="1"/>
          <p:nvPr/>
        </p:nvSpPr>
        <p:spPr>
          <a:xfrm>
            <a:off x="5951690" y="6127478"/>
            <a:ext cx="420335" cy="215444"/>
          </a:xfrm>
          <a:prstGeom prst="rect">
            <a:avLst/>
          </a:prstGeom>
          <a:noFill/>
        </p:spPr>
        <p:txBody>
          <a:bodyPr wrap="square" rtlCol="0">
            <a:spAutoFit/>
          </a:bodyPr>
          <a:lstStyle/>
          <a:p>
            <a:r>
              <a:rPr kumimoji="1" lang="en-US" altLang="ja-JP" sz="800">
                <a:solidFill>
                  <a:schemeClr val="bg1"/>
                </a:solidFill>
              </a:rPr>
              <a:t>2/4</a:t>
            </a:r>
          </a:p>
        </p:txBody>
      </p:sp>
      <p:sp>
        <p:nvSpPr>
          <p:cNvPr id="5" name="正方形/長方形 4">
            <a:extLst>
              <a:ext uri="{FF2B5EF4-FFF2-40B4-BE49-F238E27FC236}">
                <a16:creationId xmlns:a16="http://schemas.microsoft.com/office/drawing/2014/main" id="{CACDCF04-53DC-9242-B194-7CF3935A8652}"/>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強化カード選択</a:t>
            </a:r>
          </a:p>
        </p:txBody>
      </p:sp>
      <p:sp>
        <p:nvSpPr>
          <p:cNvPr id="23" name="テキスト ボックス 22">
            <a:extLst>
              <a:ext uri="{FF2B5EF4-FFF2-40B4-BE49-F238E27FC236}">
                <a16:creationId xmlns:a16="http://schemas.microsoft.com/office/drawing/2014/main" id="{3A1221CA-AC13-044D-9FE0-9E4CA4870D9F}"/>
              </a:ext>
            </a:extLst>
          </p:cNvPr>
          <p:cNvSpPr txBox="1"/>
          <p:nvPr/>
        </p:nvSpPr>
        <p:spPr>
          <a:xfrm>
            <a:off x="415419" y="4386195"/>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4" name="テキスト ボックス 23">
            <a:extLst>
              <a:ext uri="{FF2B5EF4-FFF2-40B4-BE49-F238E27FC236}">
                <a16:creationId xmlns:a16="http://schemas.microsoft.com/office/drawing/2014/main" id="{034A2058-EC29-D04E-9CE4-7E148C142A6D}"/>
              </a:ext>
            </a:extLst>
          </p:cNvPr>
          <p:cNvSpPr txBox="1"/>
          <p:nvPr/>
        </p:nvSpPr>
        <p:spPr>
          <a:xfrm>
            <a:off x="591845" y="4693972"/>
            <a:ext cx="4163319" cy="1015663"/>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・レベル</a:t>
            </a:r>
            <a:r>
              <a:rPr kumimoji="1" lang="en-US" altLang="ja-JP" sz="1000"/>
              <a:t>MAX</a:t>
            </a:r>
            <a:r>
              <a:rPr kumimoji="1" lang="ja-JP" altLang="en-US" sz="1000"/>
              <a:t>のカード</a:t>
            </a:r>
            <a:r>
              <a:rPr kumimoji="1" lang="en-US" altLang="ja-JP" sz="1000"/>
              <a:t>(</a:t>
            </a:r>
            <a:r>
              <a:rPr kumimoji="1" lang="ja-JP" altLang="en-US" sz="1000"/>
              <a:t>強化素材など強化できないカードを含む</a:t>
            </a:r>
            <a:r>
              <a:rPr kumimoji="1" lang="en-US" altLang="ja-JP" sz="1000"/>
              <a:t>)</a:t>
            </a:r>
          </a:p>
          <a:p>
            <a:r>
              <a:rPr kumimoji="1" lang="ja-JP" altLang="en-US" sz="1000"/>
              <a:t>　はグレーアウトし、最下部にレア度降順で配置。</a:t>
            </a:r>
            <a:endParaRPr kumimoji="1" lang="en-US" altLang="ja-JP" sz="1000"/>
          </a:p>
          <a:p>
            <a:r>
              <a:rPr kumimoji="1" lang="ja-JP" altLang="en-US" sz="1000"/>
              <a:t>　それらのカードは選択することはできない。</a:t>
            </a:r>
            <a:endParaRPr kumimoji="1" lang="en-US" altLang="ja-JP" sz="1000"/>
          </a:p>
          <a:p>
            <a:r>
              <a:rPr kumimoji="1" lang="ja-JP" altLang="en-US" sz="1000"/>
              <a:t>　（長押しで詳細を確認、お気に入りの</a:t>
            </a:r>
            <a:r>
              <a:rPr kumimoji="1" lang="en-US" altLang="ja-JP" sz="1000"/>
              <a:t>ON/OFF</a:t>
            </a:r>
            <a:r>
              <a:rPr kumimoji="1" lang="ja-JP" altLang="en-US" sz="1000"/>
              <a:t>は可能）</a:t>
            </a:r>
            <a:endParaRPr kumimoji="1" lang="en-US" altLang="ja-JP" sz="1000"/>
          </a:p>
        </p:txBody>
      </p:sp>
      <p:sp>
        <p:nvSpPr>
          <p:cNvPr id="25" name="テキスト ボックス 24">
            <a:extLst>
              <a:ext uri="{FF2B5EF4-FFF2-40B4-BE49-F238E27FC236}">
                <a16:creationId xmlns:a16="http://schemas.microsoft.com/office/drawing/2014/main" id="{4C947A5A-7328-5943-8361-C185B2B0E2E5}"/>
              </a:ext>
            </a:extLst>
          </p:cNvPr>
          <p:cNvSpPr txBox="1"/>
          <p:nvPr/>
        </p:nvSpPr>
        <p:spPr>
          <a:xfrm>
            <a:off x="4663603" y="2745050"/>
            <a:ext cx="708820" cy="276999"/>
          </a:xfrm>
          <a:prstGeom prst="rect">
            <a:avLst/>
          </a:prstGeom>
          <a:noFill/>
        </p:spPr>
        <p:txBody>
          <a:bodyPr wrap="square" rtlCol="0">
            <a:spAutoFit/>
          </a:bodyPr>
          <a:lstStyle/>
          <a:p>
            <a:r>
              <a:rPr kumimoji="1" lang="ja-JP" altLang="en-US" sz="1200"/>
              <a:t>レア度</a:t>
            </a:r>
          </a:p>
        </p:txBody>
      </p:sp>
      <p:sp>
        <p:nvSpPr>
          <p:cNvPr id="26" name="テキスト ボックス 25">
            <a:extLst>
              <a:ext uri="{FF2B5EF4-FFF2-40B4-BE49-F238E27FC236}">
                <a16:creationId xmlns:a16="http://schemas.microsoft.com/office/drawing/2014/main" id="{E45D4EC0-A7E6-E54B-B73B-97D3577B98C9}"/>
              </a:ext>
            </a:extLst>
          </p:cNvPr>
          <p:cNvSpPr txBox="1"/>
          <p:nvPr/>
        </p:nvSpPr>
        <p:spPr>
          <a:xfrm>
            <a:off x="4516471" y="3686700"/>
            <a:ext cx="893470" cy="461665"/>
          </a:xfrm>
          <a:prstGeom prst="rect">
            <a:avLst/>
          </a:prstGeom>
          <a:noFill/>
        </p:spPr>
        <p:txBody>
          <a:bodyPr wrap="square" rtlCol="0">
            <a:spAutoFit/>
          </a:bodyPr>
          <a:lstStyle/>
          <a:p>
            <a:r>
              <a:rPr kumimoji="1" lang="en-US" altLang="ja-JP" sz="1200"/>
              <a:t>HP, ATK</a:t>
            </a:r>
          </a:p>
          <a:p>
            <a:r>
              <a:rPr kumimoji="1" lang="en-US" altLang="ja-JP" sz="1200"/>
              <a:t>DEF, SPD</a:t>
            </a:r>
            <a:endParaRPr kumimoji="1" lang="ja-JP" altLang="en-US" sz="1200"/>
          </a:p>
        </p:txBody>
      </p:sp>
      <p:sp>
        <p:nvSpPr>
          <p:cNvPr id="28" name="テキスト ボックス 27">
            <a:extLst>
              <a:ext uri="{FF2B5EF4-FFF2-40B4-BE49-F238E27FC236}">
                <a16:creationId xmlns:a16="http://schemas.microsoft.com/office/drawing/2014/main" id="{599EA1FC-C4C4-FA44-8176-416137C80CA5}"/>
              </a:ext>
            </a:extLst>
          </p:cNvPr>
          <p:cNvSpPr txBox="1"/>
          <p:nvPr/>
        </p:nvSpPr>
        <p:spPr>
          <a:xfrm>
            <a:off x="4585000" y="5030913"/>
            <a:ext cx="708820" cy="276999"/>
          </a:xfrm>
          <a:prstGeom prst="rect">
            <a:avLst/>
          </a:prstGeom>
          <a:noFill/>
        </p:spPr>
        <p:txBody>
          <a:bodyPr wrap="square" rtlCol="0">
            <a:spAutoFit/>
          </a:bodyPr>
          <a:lstStyle/>
          <a:p>
            <a:r>
              <a:rPr kumimoji="1" lang="ja-JP" altLang="en-US" sz="1200"/>
              <a:t>レベル</a:t>
            </a:r>
            <a:endParaRPr kumimoji="1" lang="en-US" altLang="ja-JP" sz="1200"/>
          </a:p>
        </p:txBody>
      </p:sp>
      <p:sp>
        <p:nvSpPr>
          <p:cNvPr id="29" name="テキスト ボックス 28">
            <a:extLst>
              <a:ext uri="{FF2B5EF4-FFF2-40B4-BE49-F238E27FC236}">
                <a16:creationId xmlns:a16="http://schemas.microsoft.com/office/drawing/2014/main" id="{1A1E7C80-A350-444D-842B-703D37CB2025}"/>
              </a:ext>
            </a:extLst>
          </p:cNvPr>
          <p:cNvSpPr txBox="1"/>
          <p:nvPr/>
        </p:nvSpPr>
        <p:spPr>
          <a:xfrm>
            <a:off x="4625346" y="6111085"/>
            <a:ext cx="708820" cy="276999"/>
          </a:xfrm>
          <a:prstGeom prst="rect">
            <a:avLst/>
          </a:prstGeom>
          <a:noFill/>
        </p:spPr>
        <p:txBody>
          <a:bodyPr wrap="square" rtlCol="0">
            <a:spAutoFit/>
          </a:bodyPr>
          <a:lstStyle/>
          <a:p>
            <a:r>
              <a:rPr kumimoji="1" lang="ja-JP" altLang="en-US" sz="1200"/>
              <a:t>進化度</a:t>
            </a:r>
            <a:endParaRPr kumimoji="1" lang="en-US" altLang="ja-JP" sz="1200"/>
          </a:p>
        </p:txBody>
      </p:sp>
      <p:pic>
        <p:nvPicPr>
          <p:cNvPr id="34" name="グラフィックス 33" descr="開錠">
            <a:extLst>
              <a:ext uri="{FF2B5EF4-FFF2-40B4-BE49-F238E27FC236}">
                <a16:creationId xmlns:a16="http://schemas.microsoft.com/office/drawing/2014/main" id="{591564D4-7F05-B447-A071-133EC75EAD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2129350"/>
            <a:ext cx="213757" cy="213757"/>
          </a:xfrm>
          <a:prstGeom prst="rect">
            <a:avLst/>
          </a:prstGeom>
        </p:spPr>
      </p:pic>
      <p:pic>
        <p:nvPicPr>
          <p:cNvPr id="35" name="グラフィックス 34" descr="開錠">
            <a:extLst>
              <a:ext uri="{FF2B5EF4-FFF2-40B4-BE49-F238E27FC236}">
                <a16:creationId xmlns:a16="http://schemas.microsoft.com/office/drawing/2014/main" id="{476805F3-26E0-E445-8433-6D3000522B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2129350"/>
            <a:ext cx="213757" cy="213757"/>
          </a:xfrm>
          <a:prstGeom prst="rect">
            <a:avLst/>
          </a:prstGeom>
        </p:spPr>
      </p:pic>
      <p:pic>
        <p:nvPicPr>
          <p:cNvPr id="36" name="グラフィックス 35" descr="開錠">
            <a:extLst>
              <a:ext uri="{FF2B5EF4-FFF2-40B4-BE49-F238E27FC236}">
                <a16:creationId xmlns:a16="http://schemas.microsoft.com/office/drawing/2014/main" id="{CC365F1E-64EB-E24A-88C4-32864F4A43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2129350"/>
            <a:ext cx="213757" cy="213757"/>
          </a:xfrm>
          <a:prstGeom prst="rect">
            <a:avLst/>
          </a:prstGeom>
        </p:spPr>
      </p:pic>
      <p:pic>
        <p:nvPicPr>
          <p:cNvPr id="37" name="グラフィックス 36" descr="開錠">
            <a:extLst>
              <a:ext uri="{FF2B5EF4-FFF2-40B4-BE49-F238E27FC236}">
                <a16:creationId xmlns:a16="http://schemas.microsoft.com/office/drawing/2014/main" id="{0493E052-1A27-2A4E-9B75-7B86D0FB27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2129350"/>
            <a:ext cx="213757" cy="213757"/>
          </a:xfrm>
          <a:prstGeom prst="rect">
            <a:avLst/>
          </a:prstGeom>
        </p:spPr>
      </p:pic>
      <p:pic>
        <p:nvPicPr>
          <p:cNvPr id="38" name="グラフィックス 37" descr="開錠">
            <a:extLst>
              <a:ext uri="{FF2B5EF4-FFF2-40B4-BE49-F238E27FC236}">
                <a16:creationId xmlns:a16="http://schemas.microsoft.com/office/drawing/2014/main" id="{A31565DA-8CB8-5241-91AE-8E6DE34FC4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2129350"/>
            <a:ext cx="213757" cy="213757"/>
          </a:xfrm>
          <a:prstGeom prst="rect">
            <a:avLst/>
          </a:prstGeom>
        </p:spPr>
      </p:pic>
      <p:pic>
        <p:nvPicPr>
          <p:cNvPr id="39" name="グラフィックス 38" descr="開錠">
            <a:extLst>
              <a:ext uri="{FF2B5EF4-FFF2-40B4-BE49-F238E27FC236}">
                <a16:creationId xmlns:a16="http://schemas.microsoft.com/office/drawing/2014/main" id="{90774B96-3FA1-3648-B92B-826FA61704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3263556"/>
            <a:ext cx="213757" cy="213757"/>
          </a:xfrm>
          <a:prstGeom prst="rect">
            <a:avLst/>
          </a:prstGeom>
        </p:spPr>
      </p:pic>
      <p:pic>
        <p:nvPicPr>
          <p:cNvPr id="40" name="グラフィックス 39" descr="開錠">
            <a:extLst>
              <a:ext uri="{FF2B5EF4-FFF2-40B4-BE49-F238E27FC236}">
                <a16:creationId xmlns:a16="http://schemas.microsoft.com/office/drawing/2014/main" id="{7893371E-47B3-DA45-8B43-7F81174CB8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3263556"/>
            <a:ext cx="213757" cy="213757"/>
          </a:xfrm>
          <a:prstGeom prst="rect">
            <a:avLst/>
          </a:prstGeom>
        </p:spPr>
      </p:pic>
      <p:pic>
        <p:nvPicPr>
          <p:cNvPr id="43" name="グラフィックス 42" descr="開錠">
            <a:extLst>
              <a:ext uri="{FF2B5EF4-FFF2-40B4-BE49-F238E27FC236}">
                <a16:creationId xmlns:a16="http://schemas.microsoft.com/office/drawing/2014/main" id="{85791433-9DB4-5D40-9AC8-80B6DE5D46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3263556"/>
            <a:ext cx="213757" cy="213757"/>
          </a:xfrm>
          <a:prstGeom prst="rect">
            <a:avLst/>
          </a:prstGeom>
        </p:spPr>
      </p:pic>
      <p:pic>
        <p:nvPicPr>
          <p:cNvPr id="44" name="グラフィックス 43" descr="開錠">
            <a:extLst>
              <a:ext uri="{FF2B5EF4-FFF2-40B4-BE49-F238E27FC236}">
                <a16:creationId xmlns:a16="http://schemas.microsoft.com/office/drawing/2014/main" id="{332DEFA5-54AE-F843-A3D2-A91DF8F1FE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3263556"/>
            <a:ext cx="213757" cy="213757"/>
          </a:xfrm>
          <a:prstGeom prst="rect">
            <a:avLst/>
          </a:prstGeom>
        </p:spPr>
      </p:pic>
      <p:pic>
        <p:nvPicPr>
          <p:cNvPr id="50" name="グラフィックス 49" descr="開錠">
            <a:extLst>
              <a:ext uri="{FF2B5EF4-FFF2-40B4-BE49-F238E27FC236}">
                <a16:creationId xmlns:a16="http://schemas.microsoft.com/office/drawing/2014/main" id="{ED4A531D-491C-7340-A61D-5119F09E44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4386187"/>
            <a:ext cx="213757" cy="213757"/>
          </a:xfrm>
          <a:prstGeom prst="rect">
            <a:avLst/>
          </a:prstGeom>
        </p:spPr>
      </p:pic>
      <p:pic>
        <p:nvPicPr>
          <p:cNvPr id="51" name="グラフィックス 50" descr="開錠">
            <a:extLst>
              <a:ext uri="{FF2B5EF4-FFF2-40B4-BE49-F238E27FC236}">
                <a16:creationId xmlns:a16="http://schemas.microsoft.com/office/drawing/2014/main" id="{C3AD9FB2-7E44-C845-8239-BFEA7616DA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4386187"/>
            <a:ext cx="213757" cy="213757"/>
          </a:xfrm>
          <a:prstGeom prst="rect">
            <a:avLst/>
          </a:prstGeom>
        </p:spPr>
      </p:pic>
      <p:pic>
        <p:nvPicPr>
          <p:cNvPr id="52" name="グラフィックス 51" descr="開錠">
            <a:extLst>
              <a:ext uri="{FF2B5EF4-FFF2-40B4-BE49-F238E27FC236}">
                <a16:creationId xmlns:a16="http://schemas.microsoft.com/office/drawing/2014/main" id="{7F29DDB4-3A35-8041-9A91-BBA7C6D2C2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4386187"/>
            <a:ext cx="213757" cy="213757"/>
          </a:xfrm>
          <a:prstGeom prst="rect">
            <a:avLst/>
          </a:prstGeom>
        </p:spPr>
      </p:pic>
      <p:pic>
        <p:nvPicPr>
          <p:cNvPr id="53" name="グラフィックス 52" descr="開錠">
            <a:extLst>
              <a:ext uri="{FF2B5EF4-FFF2-40B4-BE49-F238E27FC236}">
                <a16:creationId xmlns:a16="http://schemas.microsoft.com/office/drawing/2014/main" id="{98A17214-C201-1442-B6D6-97E1AF1EE6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4386187"/>
            <a:ext cx="213757" cy="213757"/>
          </a:xfrm>
          <a:prstGeom prst="rect">
            <a:avLst/>
          </a:prstGeom>
        </p:spPr>
      </p:pic>
      <p:pic>
        <p:nvPicPr>
          <p:cNvPr id="54" name="グラフィックス 53" descr="開錠">
            <a:extLst>
              <a:ext uri="{FF2B5EF4-FFF2-40B4-BE49-F238E27FC236}">
                <a16:creationId xmlns:a16="http://schemas.microsoft.com/office/drawing/2014/main" id="{E4929962-4F9A-DD42-B7C6-75F23E2011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4386187"/>
            <a:ext cx="213757" cy="213757"/>
          </a:xfrm>
          <a:prstGeom prst="rect">
            <a:avLst/>
          </a:prstGeom>
        </p:spPr>
      </p:pic>
      <p:pic>
        <p:nvPicPr>
          <p:cNvPr id="55" name="グラフィックス 54" descr="開錠">
            <a:extLst>
              <a:ext uri="{FF2B5EF4-FFF2-40B4-BE49-F238E27FC236}">
                <a16:creationId xmlns:a16="http://schemas.microsoft.com/office/drawing/2014/main" id="{9F45E212-8C6E-564B-962E-5E5CF0C301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5520393"/>
            <a:ext cx="213757" cy="213757"/>
          </a:xfrm>
          <a:prstGeom prst="rect">
            <a:avLst/>
          </a:prstGeom>
        </p:spPr>
      </p:pic>
      <p:pic>
        <p:nvPicPr>
          <p:cNvPr id="56" name="グラフィックス 55" descr="開錠">
            <a:extLst>
              <a:ext uri="{FF2B5EF4-FFF2-40B4-BE49-F238E27FC236}">
                <a16:creationId xmlns:a16="http://schemas.microsoft.com/office/drawing/2014/main" id="{1B97E717-8A64-E846-9D8F-E8DA3BFF7C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5520393"/>
            <a:ext cx="213757" cy="213757"/>
          </a:xfrm>
          <a:prstGeom prst="rect">
            <a:avLst/>
          </a:prstGeom>
        </p:spPr>
      </p:pic>
      <p:pic>
        <p:nvPicPr>
          <p:cNvPr id="57" name="グラフィックス 56" descr="開錠">
            <a:extLst>
              <a:ext uri="{FF2B5EF4-FFF2-40B4-BE49-F238E27FC236}">
                <a16:creationId xmlns:a16="http://schemas.microsoft.com/office/drawing/2014/main" id="{DB36E02C-4C64-AC4B-AC1E-B4F6DC2273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5520393"/>
            <a:ext cx="213757" cy="213757"/>
          </a:xfrm>
          <a:prstGeom prst="rect">
            <a:avLst/>
          </a:prstGeom>
        </p:spPr>
      </p:pic>
      <p:pic>
        <p:nvPicPr>
          <p:cNvPr id="58" name="グラフィックス 57" descr="開錠">
            <a:extLst>
              <a:ext uri="{FF2B5EF4-FFF2-40B4-BE49-F238E27FC236}">
                <a16:creationId xmlns:a16="http://schemas.microsoft.com/office/drawing/2014/main" id="{02037109-FF7C-8043-9881-8DFC8902A7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5520393"/>
            <a:ext cx="213757" cy="213757"/>
          </a:xfrm>
          <a:prstGeom prst="rect">
            <a:avLst/>
          </a:prstGeom>
        </p:spPr>
      </p:pic>
      <p:pic>
        <p:nvPicPr>
          <p:cNvPr id="59" name="グラフィックス 58" descr="開錠">
            <a:extLst>
              <a:ext uri="{FF2B5EF4-FFF2-40B4-BE49-F238E27FC236}">
                <a16:creationId xmlns:a16="http://schemas.microsoft.com/office/drawing/2014/main" id="{9268D364-718B-DF4B-89DE-FEA83C34BF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5520393"/>
            <a:ext cx="213757" cy="213757"/>
          </a:xfrm>
          <a:prstGeom prst="rect">
            <a:avLst/>
          </a:prstGeom>
        </p:spPr>
      </p:pic>
      <p:sp>
        <p:nvSpPr>
          <p:cNvPr id="48" name="正方形/長方形 47">
            <a:extLst>
              <a:ext uri="{FF2B5EF4-FFF2-40B4-BE49-F238E27FC236}">
                <a16:creationId xmlns:a16="http://schemas.microsoft.com/office/drawing/2014/main" id="{D4EBE6FA-E434-634C-9379-C55DE9E7B614}"/>
              </a:ext>
            </a:extLst>
          </p:cNvPr>
          <p:cNvSpPr/>
          <p:nvPr/>
        </p:nvSpPr>
        <p:spPr>
          <a:xfrm>
            <a:off x="7238467" y="977381"/>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49" name="正方形/長方形 48">
            <a:extLst>
              <a:ext uri="{FF2B5EF4-FFF2-40B4-BE49-F238E27FC236}">
                <a16:creationId xmlns:a16="http://schemas.microsoft.com/office/drawing/2014/main" id="{9BA04B31-DA2B-584E-AF09-8B2B123A1417}"/>
              </a:ext>
            </a:extLst>
          </p:cNvPr>
          <p:cNvSpPr/>
          <p:nvPr/>
        </p:nvSpPr>
        <p:spPr>
          <a:xfrm>
            <a:off x="5174104" y="417211"/>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60" name="正方形/長方形 59">
            <a:extLst>
              <a:ext uri="{FF2B5EF4-FFF2-40B4-BE49-F238E27FC236}">
                <a16:creationId xmlns:a16="http://schemas.microsoft.com/office/drawing/2014/main" id="{6FBF0215-4CE0-3840-A06C-62B067E00B21}"/>
              </a:ext>
            </a:extLst>
          </p:cNvPr>
          <p:cNvSpPr/>
          <p:nvPr/>
        </p:nvSpPr>
        <p:spPr>
          <a:xfrm>
            <a:off x="5924783" y="417211"/>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61" name="正方形/長方形 60">
            <a:extLst>
              <a:ext uri="{FF2B5EF4-FFF2-40B4-BE49-F238E27FC236}">
                <a16:creationId xmlns:a16="http://schemas.microsoft.com/office/drawing/2014/main" id="{3F8910A8-0241-A24F-A419-6906C00068FB}"/>
              </a:ext>
            </a:extLst>
          </p:cNvPr>
          <p:cNvSpPr/>
          <p:nvPr/>
        </p:nvSpPr>
        <p:spPr>
          <a:xfrm>
            <a:off x="5924782" y="603811"/>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62" name="楕円 488">
            <a:extLst>
              <a:ext uri="{FF2B5EF4-FFF2-40B4-BE49-F238E27FC236}">
                <a16:creationId xmlns:a16="http://schemas.microsoft.com/office/drawing/2014/main" id="{704EC2E5-EAB5-1A43-BC2F-6123B869264D}"/>
              </a:ext>
            </a:extLst>
          </p:cNvPr>
          <p:cNvSpPr>
            <a:spLocks noChangeAspect="1"/>
          </p:cNvSpPr>
          <p:nvPr/>
        </p:nvSpPr>
        <p:spPr>
          <a:xfrm>
            <a:off x="8368698" y="990982"/>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63" name="グループ化 62">
            <a:extLst>
              <a:ext uri="{FF2B5EF4-FFF2-40B4-BE49-F238E27FC236}">
                <a16:creationId xmlns:a16="http://schemas.microsoft.com/office/drawing/2014/main" id="{C8CB48F5-3B48-1447-9ECB-830A8B499D35}"/>
              </a:ext>
            </a:extLst>
          </p:cNvPr>
          <p:cNvGrpSpPr/>
          <p:nvPr/>
        </p:nvGrpSpPr>
        <p:grpSpPr>
          <a:xfrm>
            <a:off x="5212930" y="1030091"/>
            <a:ext cx="675610" cy="90419"/>
            <a:chOff x="30317" y="482248"/>
            <a:chExt cx="581527" cy="70447"/>
          </a:xfrm>
        </p:grpSpPr>
        <p:sp>
          <p:nvSpPr>
            <p:cNvPr id="64" name="四角形: 角を丸くする 492">
              <a:extLst>
                <a:ext uri="{FF2B5EF4-FFF2-40B4-BE49-F238E27FC236}">
                  <a16:creationId xmlns:a16="http://schemas.microsoft.com/office/drawing/2014/main" id="{672D620F-CFD5-B045-A6A7-CE4F100193D0}"/>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5" name="四角形: 角を丸くする 493">
              <a:extLst>
                <a:ext uri="{FF2B5EF4-FFF2-40B4-BE49-F238E27FC236}">
                  <a16:creationId xmlns:a16="http://schemas.microsoft.com/office/drawing/2014/main" id="{995AF88E-B666-E943-AFEC-7C16BB7C51E4}"/>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6" name="正方形/長方形 65">
            <a:extLst>
              <a:ext uri="{FF2B5EF4-FFF2-40B4-BE49-F238E27FC236}">
                <a16:creationId xmlns:a16="http://schemas.microsoft.com/office/drawing/2014/main" id="{428F9241-9680-E44C-AD55-5F4C25F74A99}"/>
              </a:ext>
            </a:extLst>
          </p:cNvPr>
          <p:cNvSpPr/>
          <p:nvPr/>
        </p:nvSpPr>
        <p:spPr>
          <a:xfrm>
            <a:off x="7989144" y="603811"/>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67" name="正方形/長方形 66">
            <a:extLst>
              <a:ext uri="{FF2B5EF4-FFF2-40B4-BE49-F238E27FC236}">
                <a16:creationId xmlns:a16="http://schemas.microsoft.com/office/drawing/2014/main" id="{52BA064A-8E80-5C47-BDA8-6F22EE467F26}"/>
              </a:ext>
            </a:extLst>
          </p:cNvPr>
          <p:cNvSpPr/>
          <p:nvPr/>
        </p:nvSpPr>
        <p:spPr>
          <a:xfrm>
            <a:off x="5924780" y="977382"/>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70" name="角丸四角形 69">
            <a:extLst>
              <a:ext uri="{FF2B5EF4-FFF2-40B4-BE49-F238E27FC236}">
                <a16:creationId xmlns:a16="http://schemas.microsoft.com/office/drawing/2014/main" id="{2960ECF4-253C-DD47-9B85-F454255FFCA8}"/>
              </a:ext>
            </a:extLst>
          </p:cNvPr>
          <p:cNvSpPr/>
          <p:nvPr/>
        </p:nvSpPr>
        <p:spPr>
          <a:xfrm>
            <a:off x="5360925" y="1904718"/>
            <a:ext cx="1454915" cy="186232"/>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71" name="角丸四角形 70">
            <a:extLst>
              <a:ext uri="{FF2B5EF4-FFF2-40B4-BE49-F238E27FC236}">
                <a16:creationId xmlns:a16="http://schemas.microsoft.com/office/drawing/2014/main" id="{83DE1D48-ED97-7843-A26F-7A95CBF4F832}"/>
              </a:ext>
            </a:extLst>
          </p:cNvPr>
          <p:cNvSpPr/>
          <p:nvPr/>
        </p:nvSpPr>
        <p:spPr>
          <a:xfrm>
            <a:off x="6767369" y="1903845"/>
            <a:ext cx="1454915" cy="1862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75" name="正方形/長方形 74">
            <a:extLst>
              <a:ext uri="{FF2B5EF4-FFF2-40B4-BE49-F238E27FC236}">
                <a16:creationId xmlns:a16="http://schemas.microsoft.com/office/drawing/2014/main" id="{D1492EAB-849E-7C4A-A0F5-8A1EA93200A6}"/>
              </a:ext>
            </a:extLst>
          </p:cNvPr>
          <p:cNvSpPr/>
          <p:nvPr/>
        </p:nvSpPr>
        <p:spPr>
          <a:xfrm>
            <a:off x="7200973" y="5773423"/>
            <a:ext cx="938363" cy="3755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68" name="テキスト ボックス 67">
            <a:extLst>
              <a:ext uri="{FF2B5EF4-FFF2-40B4-BE49-F238E27FC236}">
                <a16:creationId xmlns:a16="http://schemas.microsoft.com/office/drawing/2014/main" id="{F573FD41-5D93-4166-9FDD-765710B2969E}"/>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強化</a:t>
            </a:r>
          </a:p>
        </p:txBody>
      </p:sp>
      <p:sp>
        <p:nvSpPr>
          <p:cNvPr id="72" name="スライド番号プレースホルダー 69">
            <a:extLst>
              <a:ext uri="{FF2B5EF4-FFF2-40B4-BE49-F238E27FC236}">
                <a16:creationId xmlns:a16="http://schemas.microsoft.com/office/drawing/2014/main" id="{6CE19A2F-B670-4608-BE5D-9D4A2385D0FB}"/>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9</a:t>
            </a:fld>
            <a:endParaRPr kumimoji="1" lang="ja-JP" altLang="en-US"/>
          </a:p>
        </p:txBody>
      </p:sp>
      <p:pic>
        <p:nvPicPr>
          <p:cNvPr id="73" name="グラフィックス 72" descr="驚いた顔 (塗りつぶしなし)">
            <a:extLst>
              <a:ext uri="{FF2B5EF4-FFF2-40B4-BE49-F238E27FC236}">
                <a16:creationId xmlns:a16="http://schemas.microsoft.com/office/drawing/2014/main" id="{249F098F-BBC8-4732-B985-69A30E5DD6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67369" y="3265041"/>
            <a:ext cx="224831" cy="224831"/>
          </a:xfrm>
          <a:prstGeom prst="rect">
            <a:avLst/>
          </a:prstGeom>
        </p:spPr>
      </p:pic>
    </p:spTree>
    <p:extLst>
      <p:ext uri="{BB962C8B-B14F-4D97-AF65-F5344CB8AC3E}">
        <p14:creationId xmlns:p14="http://schemas.microsoft.com/office/powerpoint/2010/main" val="2615308931"/>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1A52EE0-DA2B-45FF-9674-90A4983EFF6F}">
  <ds:schemaRefs>
    <ds:schemaRef ds:uri="http://www.w3.org/XML/1998/namespace"/>
    <ds:schemaRef ds:uri="0296febf-2773-4faf-ae76-6dee2362d0db"/>
    <ds:schemaRef ds:uri="http://purl.org/dc/terms/"/>
    <ds:schemaRef ds:uri="http://schemas.microsoft.com/office/2006/metadata/properties"/>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5BE1254A-DE7F-4186-9151-F2E551CB0BF3}">
  <ds:schemaRefs>
    <ds:schemaRef ds:uri="http://schemas.microsoft.com/sharepoint/v3/contenttype/forms"/>
  </ds:schemaRefs>
</ds:datastoreItem>
</file>

<file path=customXml/itemProps3.xml><?xml version="1.0" encoding="utf-8"?>
<ds:datastoreItem xmlns:ds="http://schemas.openxmlformats.org/officeDocument/2006/customXml" ds:itemID="{ECA18A32-9FB2-47AD-9020-360447AC392B}">
  <ds:schemaRefs>
    <ds:schemaRef ds:uri="0296febf-2773-4faf-ae76-6dee2362d0d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0</TotalTime>
  <Words>10027</Words>
  <Application>Microsoft Office PowerPoint</Application>
  <PresentationFormat>画面に合わせる (4:3)</PresentationFormat>
  <Paragraphs>2549</Paragraphs>
  <Slides>49</Slides>
  <Notes>2</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49</vt:i4>
      </vt:variant>
    </vt:vector>
  </HeadingPairs>
  <TitlesOfParts>
    <vt:vector size="56" baseType="lpstr">
      <vt:lpstr>メイリオ</vt:lpstr>
      <vt:lpstr>Arial</vt:lpstr>
      <vt:lpstr>Century Gothic</vt:lpstr>
      <vt:lpstr>Bahnschrift Condensed</vt:lpstr>
      <vt:lpstr>游ゴシック</vt:lpstr>
      <vt:lpstr>HGP創英角ｺﾞｼｯｸUB</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真吾 宮田</cp:lastModifiedBy>
  <cp:revision>1</cp:revision>
  <dcterms:created xsi:type="dcterms:W3CDTF">2019-06-27T02:30:15Z</dcterms:created>
  <dcterms:modified xsi:type="dcterms:W3CDTF">2019-12-20T08:53:23Z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